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8" r:id="rId2"/>
    <p:sldId id="260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80" r:id="rId12"/>
    <p:sldId id="278" r:id="rId13"/>
    <p:sldId id="279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</p:sldIdLst>
  <p:sldSz cx="12192000" cy="6858000"/>
  <p:notesSz cx="6858000" cy="9144000"/>
  <p:defaultTextStyle>
    <a:defPPr rtl="0"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ếu Hoàng" initials="HH" lastIdx="1" clrIdx="0">
    <p:extLst>
      <p:ext uri="{19B8F6BF-5375-455C-9EA6-DF929625EA0E}">
        <p15:presenceInfo xmlns:p15="http://schemas.microsoft.com/office/powerpoint/2012/main" userId="Hiếu Hoà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1500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02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FBDB94-598E-4FAA-AC5D-D3EE7823BE10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</dgm:pt>
    <dgm:pt modelId="{BDD73740-7C28-485C-BB11-28E9B904302C}">
      <dgm:prSet phldrT="[Văn bản]" custT="1"/>
      <dgm:spPr/>
      <dgm:t>
        <a:bodyPr/>
        <a:lstStyle/>
        <a:p>
          <a:r>
            <a:rPr lang="vi-VN" sz="1800" dirty="0" err="1">
              <a:solidFill>
                <a:schemeClr val="bg2"/>
              </a:solidFill>
            </a:rPr>
            <a:t>Khả</a:t>
          </a:r>
          <a:r>
            <a:rPr lang="vi-VN" sz="1800" dirty="0">
              <a:solidFill>
                <a:schemeClr val="bg2"/>
              </a:solidFill>
            </a:rPr>
            <a:t> năng </a:t>
          </a:r>
          <a:r>
            <a:rPr lang="vi-VN" sz="1800" dirty="0" err="1">
              <a:solidFill>
                <a:schemeClr val="bg2"/>
              </a:solidFill>
            </a:rPr>
            <a:t>tiếp</a:t>
          </a:r>
          <a:r>
            <a:rPr lang="vi-VN" sz="1800" dirty="0">
              <a:solidFill>
                <a:schemeClr val="bg2"/>
              </a:solidFill>
            </a:rPr>
            <a:t> </a:t>
          </a:r>
          <a:r>
            <a:rPr lang="vi-VN" sz="1800" dirty="0" err="1">
              <a:solidFill>
                <a:schemeClr val="bg2"/>
              </a:solidFill>
            </a:rPr>
            <a:t>cận</a:t>
          </a:r>
          <a:r>
            <a:rPr lang="vi-VN" sz="1800" dirty="0">
              <a:solidFill>
                <a:schemeClr val="bg2"/>
              </a:solidFill>
            </a:rPr>
            <a:t> </a:t>
          </a:r>
          <a:r>
            <a:rPr lang="vi-VN" sz="1800" dirty="0" err="1">
              <a:solidFill>
                <a:schemeClr val="bg2"/>
              </a:solidFill>
            </a:rPr>
            <a:t>yếu</a:t>
          </a:r>
          <a:endParaRPr lang="vi-VN" sz="1800" dirty="0">
            <a:solidFill>
              <a:schemeClr val="bg2"/>
            </a:solidFill>
          </a:endParaRPr>
        </a:p>
      </dgm:t>
    </dgm:pt>
    <dgm:pt modelId="{E5BF4A2C-CA7D-4077-8071-ACB60AB001AC}" type="parTrans" cxnId="{E430F5FA-DB1D-4D09-9D7E-71E8BD91DFE3}">
      <dgm:prSet/>
      <dgm:spPr/>
      <dgm:t>
        <a:bodyPr/>
        <a:lstStyle/>
        <a:p>
          <a:endParaRPr lang="vi-VN"/>
        </a:p>
      </dgm:t>
    </dgm:pt>
    <dgm:pt modelId="{77F58D6F-9FFC-439F-8D46-BD528E64C540}" type="sibTrans" cxnId="{E430F5FA-DB1D-4D09-9D7E-71E8BD91DFE3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vi-VN"/>
        </a:p>
      </dgm:t>
    </dgm:pt>
    <dgm:pt modelId="{5C7D036D-44B1-4EA5-8791-C24D0F1E39EA}" type="pres">
      <dgm:prSet presAssocID="{72FBDB94-598E-4FAA-AC5D-D3EE7823BE10}" presName="Name0" presStyleCnt="0">
        <dgm:presLayoutVars>
          <dgm:chMax val="21"/>
          <dgm:chPref val="21"/>
        </dgm:presLayoutVars>
      </dgm:prSet>
      <dgm:spPr/>
    </dgm:pt>
    <dgm:pt modelId="{C0B6756D-E08B-4DA0-882C-61E85455CB0D}" type="pres">
      <dgm:prSet presAssocID="{BDD73740-7C28-485C-BB11-28E9B904302C}" presName="text1" presStyleCnt="0"/>
      <dgm:spPr/>
    </dgm:pt>
    <dgm:pt modelId="{D0FB1C39-6987-468F-A0CB-FB3C4A2D4EAE}" type="pres">
      <dgm:prSet presAssocID="{BDD73740-7C28-485C-BB11-28E9B904302C}" presName="textRepeatNode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E4CACBBD-0031-4DFD-9814-5049E211D7D0}" type="pres">
      <dgm:prSet presAssocID="{BDD73740-7C28-485C-BB11-28E9B904302C}" presName="textaccent1" presStyleCnt="0"/>
      <dgm:spPr/>
    </dgm:pt>
    <dgm:pt modelId="{80F6DB16-6473-4F4E-9DED-90D3F6FD3D49}" type="pres">
      <dgm:prSet presAssocID="{BDD73740-7C28-485C-BB11-28E9B904302C}" presName="accentRepeatNode" presStyleLbl="solidAlignAcc1" presStyleIdx="0" presStyleCnt="2"/>
      <dgm:spPr/>
    </dgm:pt>
    <dgm:pt modelId="{4CC56D34-26F9-49F2-8984-3046CED11EE1}" type="pres">
      <dgm:prSet presAssocID="{77F58D6F-9FFC-439F-8D46-BD528E64C540}" presName="image1" presStyleCnt="0"/>
      <dgm:spPr/>
    </dgm:pt>
    <dgm:pt modelId="{CD207196-9690-4B46-B181-BC9146D79476}" type="pres">
      <dgm:prSet presAssocID="{77F58D6F-9FFC-439F-8D46-BD528E64C540}" presName="imageRepeatNode" presStyleLbl="alignAcc1" presStyleIdx="0" presStyleCnt="1"/>
      <dgm:spPr/>
    </dgm:pt>
    <dgm:pt modelId="{438943CC-C550-48EF-A2C9-25C1120988FB}" type="pres">
      <dgm:prSet presAssocID="{77F58D6F-9FFC-439F-8D46-BD528E64C540}" presName="imageaccent1" presStyleCnt="0"/>
      <dgm:spPr/>
    </dgm:pt>
    <dgm:pt modelId="{E705E7A7-9631-4DE7-8447-95F80D13091B}" type="pres">
      <dgm:prSet presAssocID="{77F58D6F-9FFC-439F-8D46-BD528E64C540}" presName="accentRepeatNode" presStyleLbl="solidAlignAcc1" presStyleIdx="1" presStyleCnt="2"/>
      <dgm:spPr/>
    </dgm:pt>
  </dgm:ptLst>
  <dgm:cxnLst>
    <dgm:cxn modelId="{21418A36-3186-4705-ACAC-30CDE5AE3D61}" type="presOf" srcId="{BDD73740-7C28-485C-BB11-28E9B904302C}" destId="{D0FB1C39-6987-468F-A0CB-FB3C4A2D4EAE}" srcOrd="0" destOrd="0" presId="urn:microsoft.com/office/officeart/2008/layout/HexagonCluster"/>
    <dgm:cxn modelId="{062D7C94-0AF8-4C1F-8243-1C2C776C12EA}" type="presOf" srcId="{77F58D6F-9FFC-439F-8D46-BD528E64C540}" destId="{CD207196-9690-4B46-B181-BC9146D79476}" srcOrd="0" destOrd="0" presId="urn:microsoft.com/office/officeart/2008/layout/HexagonCluster"/>
    <dgm:cxn modelId="{C9867CDC-7D6C-43DF-95BA-E51F7D1BE7F4}" type="presOf" srcId="{72FBDB94-598E-4FAA-AC5D-D3EE7823BE10}" destId="{5C7D036D-44B1-4EA5-8791-C24D0F1E39EA}" srcOrd="0" destOrd="0" presId="urn:microsoft.com/office/officeart/2008/layout/HexagonCluster"/>
    <dgm:cxn modelId="{E430F5FA-DB1D-4D09-9D7E-71E8BD91DFE3}" srcId="{72FBDB94-598E-4FAA-AC5D-D3EE7823BE10}" destId="{BDD73740-7C28-485C-BB11-28E9B904302C}" srcOrd="0" destOrd="0" parTransId="{E5BF4A2C-CA7D-4077-8071-ACB60AB001AC}" sibTransId="{77F58D6F-9FFC-439F-8D46-BD528E64C540}"/>
    <dgm:cxn modelId="{70B7BE3D-C9E1-4DAA-9CC3-8582981F031B}" type="presParOf" srcId="{5C7D036D-44B1-4EA5-8791-C24D0F1E39EA}" destId="{C0B6756D-E08B-4DA0-882C-61E85455CB0D}" srcOrd="0" destOrd="0" presId="urn:microsoft.com/office/officeart/2008/layout/HexagonCluster"/>
    <dgm:cxn modelId="{341A1A88-9E46-4B01-BFA6-13B87D42EEA8}" type="presParOf" srcId="{C0B6756D-E08B-4DA0-882C-61E85455CB0D}" destId="{D0FB1C39-6987-468F-A0CB-FB3C4A2D4EAE}" srcOrd="0" destOrd="0" presId="urn:microsoft.com/office/officeart/2008/layout/HexagonCluster"/>
    <dgm:cxn modelId="{919E602A-B6E2-4A4D-836E-1C2037473211}" type="presParOf" srcId="{5C7D036D-44B1-4EA5-8791-C24D0F1E39EA}" destId="{E4CACBBD-0031-4DFD-9814-5049E211D7D0}" srcOrd="1" destOrd="0" presId="urn:microsoft.com/office/officeart/2008/layout/HexagonCluster"/>
    <dgm:cxn modelId="{75CB8B60-1A63-4633-873B-1F37971B77EB}" type="presParOf" srcId="{E4CACBBD-0031-4DFD-9814-5049E211D7D0}" destId="{80F6DB16-6473-4F4E-9DED-90D3F6FD3D49}" srcOrd="0" destOrd="0" presId="urn:microsoft.com/office/officeart/2008/layout/HexagonCluster"/>
    <dgm:cxn modelId="{C2ECC8FD-3524-446E-B906-38E359CE1232}" type="presParOf" srcId="{5C7D036D-44B1-4EA5-8791-C24D0F1E39EA}" destId="{4CC56D34-26F9-49F2-8984-3046CED11EE1}" srcOrd="2" destOrd="0" presId="urn:microsoft.com/office/officeart/2008/layout/HexagonCluster"/>
    <dgm:cxn modelId="{5177BF44-1A1C-4468-87FD-C1680E980074}" type="presParOf" srcId="{4CC56D34-26F9-49F2-8984-3046CED11EE1}" destId="{CD207196-9690-4B46-B181-BC9146D79476}" srcOrd="0" destOrd="0" presId="urn:microsoft.com/office/officeart/2008/layout/HexagonCluster"/>
    <dgm:cxn modelId="{D6426611-A826-4775-AC52-F7D27C42154E}" type="presParOf" srcId="{5C7D036D-44B1-4EA5-8791-C24D0F1E39EA}" destId="{438943CC-C550-48EF-A2C9-25C1120988FB}" srcOrd="3" destOrd="0" presId="urn:microsoft.com/office/officeart/2008/layout/HexagonCluster"/>
    <dgm:cxn modelId="{0B8E8380-8C64-471B-8AD7-F5CE49DB81DB}" type="presParOf" srcId="{438943CC-C550-48EF-A2C9-25C1120988FB}" destId="{E705E7A7-9631-4DE7-8447-95F80D13091B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02512B-F3D6-41F2-AA47-7D9C02812777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</dgm:pt>
    <dgm:pt modelId="{ECB0ACA6-901A-42E5-A102-E175F049162D}">
      <dgm:prSet phldrT="[Văn bản]" custT="1"/>
      <dgm:spPr/>
      <dgm:t>
        <a:bodyPr/>
        <a:lstStyle/>
        <a:p>
          <a:r>
            <a:rPr lang="vi-VN" sz="1800" dirty="0" err="1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rPr>
            <a:t>Mật</a:t>
          </a:r>
          <a:r>
            <a:rPr lang="vi-VN" sz="18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vi-VN" sz="1800" dirty="0" err="1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rPr>
            <a:t>độ</a:t>
          </a:r>
          <a:r>
            <a:rPr lang="vi-VN" sz="18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rPr>
            <a:t> dân cư cao</a:t>
          </a:r>
        </a:p>
      </dgm:t>
    </dgm:pt>
    <dgm:pt modelId="{822529E3-F513-4F89-8659-E440A0C9BDAE}" type="parTrans" cxnId="{2C0A56EE-6F29-439A-A6E1-8532896C1079}">
      <dgm:prSet/>
      <dgm:spPr/>
      <dgm:t>
        <a:bodyPr/>
        <a:lstStyle/>
        <a:p>
          <a:endParaRPr lang="vi-VN"/>
        </a:p>
      </dgm:t>
    </dgm:pt>
    <dgm:pt modelId="{BCD4940C-2128-41DF-AD25-5B80577F00DB}" type="sibTrans" cxnId="{2C0A56EE-6F29-439A-A6E1-8532896C1079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  <dgm:t>
        <a:bodyPr/>
        <a:lstStyle/>
        <a:p>
          <a:endParaRPr lang="vi-VN"/>
        </a:p>
      </dgm:t>
    </dgm:pt>
    <dgm:pt modelId="{C162C44A-C5BE-48B1-A431-1F0449E68D9E}" type="pres">
      <dgm:prSet presAssocID="{4102512B-F3D6-41F2-AA47-7D9C02812777}" presName="Name0" presStyleCnt="0">
        <dgm:presLayoutVars>
          <dgm:chMax val="21"/>
          <dgm:chPref val="21"/>
        </dgm:presLayoutVars>
      </dgm:prSet>
      <dgm:spPr/>
    </dgm:pt>
    <dgm:pt modelId="{0452FA9B-22EE-476E-93E8-1AD0C3059792}" type="pres">
      <dgm:prSet presAssocID="{ECB0ACA6-901A-42E5-A102-E175F049162D}" presName="text1" presStyleCnt="0"/>
      <dgm:spPr/>
    </dgm:pt>
    <dgm:pt modelId="{DA115D90-FC07-4561-A69F-BA7FE628F403}" type="pres">
      <dgm:prSet presAssocID="{ECB0ACA6-901A-42E5-A102-E175F049162D}" presName="textRepeatNode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5B40F723-DBED-4459-8A19-19A0C3773FB4}" type="pres">
      <dgm:prSet presAssocID="{ECB0ACA6-901A-42E5-A102-E175F049162D}" presName="textaccent1" presStyleCnt="0"/>
      <dgm:spPr/>
    </dgm:pt>
    <dgm:pt modelId="{5E29F86E-CD67-4AC4-97C5-FFB5CF682BDD}" type="pres">
      <dgm:prSet presAssocID="{ECB0ACA6-901A-42E5-A102-E175F049162D}" presName="accentRepeatNode" presStyleLbl="solidAlignAcc1" presStyleIdx="0" presStyleCnt="2"/>
      <dgm:spPr/>
    </dgm:pt>
    <dgm:pt modelId="{0E043FC2-2330-455A-A762-58F45D0BF8FC}" type="pres">
      <dgm:prSet presAssocID="{BCD4940C-2128-41DF-AD25-5B80577F00DB}" presName="image1" presStyleCnt="0"/>
      <dgm:spPr/>
    </dgm:pt>
    <dgm:pt modelId="{02AC4B05-8840-40E7-B4D3-4437D257ADAF}" type="pres">
      <dgm:prSet presAssocID="{BCD4940C-2128-41DF-AD25-5B80577F00DB}" presName="imageRepeatNode" presStyleLbl="alignAcc1" presStyleIdx="0" presStyleCnt="1"/>
      <dgm:spPr/>
    </dgm:pt>
    <dgm:pt modelId="{ED33EE8E-9E52-4348-BBA4-214C3DB1B8A7}" type="pres">
      <dgm:prSet presAssocID="{BCD4940C-2128-41DF-AD25-5B80577F00DB}" presName="imageaccent1" presStyleCnt="0"/>
      <dgm:spPr/>
    </dgm:pt>
    <dgm:pt modelId="{A75F8E16-2E42-455A-AF8B-5F8F1EB56D76}" type="pres">
      <dgm:prSet presAssocID="{BCD4940C-2128-41DF-AD25-5B80577F00DB}" presName="accentRepeatNode" presStyleLbl="solidAlignAcc1" presStyleIdx="1" presStyleCnt="2"/>
      <dgm:spPr/>
    </dgm:pt>
  </dgm:ptLst>
  <dgm:cxnLst>
    <dgm:cxn modelId="{069C1885-C63F-4C8F-810D-AE82F9C80062}" type="presOf" srcId="{BCD4940C-2128-41DF-AD25-5B80577F00DB}" destId="{02AC4B05-8840-40E7-B4D3-4437D257ADAF}" srcOrd="0" destOrd="0" presId="urn:microsoft.com/office/officeart/2008/layout/HexagonCluster"/>
    <dgm:cxn modelId="{37B75788-D3EF-4874-9579-FED9D84EFE54}" type="presOf" srcId="{4102512B-F3D6-41F2-AA47-7D9C02812777}" destId="{C162C44A-C5BE-48B1-A431-1F0449E68D9E}" srcOrd="0" destOrd="0" presId="urn:microsoft.com/office/officeart/2008/layout/HexagonCluster"/>
    <dgm:cxn modelId="{4EDBAFC3-DEF6-471E-82F9-CBBEC318FE2B}" type="presOf" srcId="{ECB0ACA6-901A-42E5-A102-E175F049162D}" destId="{DA115D90-FC07-4561-A69F-BA7FE628F403}" srcOrd="0" destOrd="0" presId="urn:microsoft.com/office/officeart/2008/layout/HexagonCluster"/>
    <dgm:cxn modelId="{2C0A56EE-6F29-439A-A6E1-8532896C1079}" srcId="{4102512B-F3D6-41F2-AA47-7D9C02812777}" destId="{ECB0ACA6-901A-42E5-A102-E175F049162D}" srcOrd="0" destOrd="0" parTransId="{822529E3-F513-4F89-8659-E440A0C9BDAE}" sibTransId="{BCD4940C-2128-41DF-AD25-5B80577F00DB}"/>
    <dgm:cxn modelId="{318A1936-520E-4F43-8E76-6A01E0348BB3}" type="presParOf" srcId="{C162C44A-C5BE-48B1-A431-1F0449E68D9E}" destId="{0452FA9B-22EE-476E-93E8-1AD0C3059792}" srcOrd="0" destOrd="0" presId="urn:microsoft.com/office/officeart/2008/layout/HexagonCluster"/>
    <dgm:cxn modelId="{C7B931E0-650B-41E3-BEFA-7F13274B49C8}" type="presParOf" srcId="{0452FA9B-22EE-476E-93E8-1AD0C3059792}" destId="{DA115D90-FC07-4561-A69F-BA7FE628F403}" srcOrd="0" destOrd="0" presId="urn:microsoft.com/office/officeart/2008/layout/HexagonCluster"/>
    <dgm:cxn modelId="{7B3341BC-20CF-4FB9-9374-7409437DB2DF}" type="presParOf" srcId="{C162C44A-C5BE-48B1-A431-1F0449E68D9E}" destId="{5B40F723-DBED-4459-8A19-19A0C3773FB4}" srcOrd="1" destOrd="0" presId="urn:microsoft.com/office/officeart/2008/layout/HexagonCluster"/>
    <dgm:cxn modelId="{F2F19082-AF30-421C-A630-0287922D7DE2}" type="presParOf" srcId="{5B40F723-DBED-4459-8A19-19A0C3773FB4}" destId="{5E29F86E-CD67-4AC4-97C5-FFB5CF682BDD}" srcOrd="0" destOrd="0" presId="urn:microsoft.com/office/officeart/2008/layout/HexagonCluster"/>
    <dgm:cxn modelId="{38BCD4B4-53E3-4BCE-B88A-A9039D7D3FD2}" type="presParOf" srcId="{C162C44A-C5BE-48B1-A431-1F0449E68D9E}" destId="{0E043FC2-2330-455A-A762-58F45D0BF8FC}" srcOrd="2" destOrd="0" presId="urn:microsoft.com/office/officeart/2008/layout/HexagonCluster"/>
    <dgm:cxn modelId="{A38A42B6-BDFC-41C3-BBEE-B3E2B25E350D}" type="presParOf" srcId="{0E043FC2-2330-455A-A762-58F45D0BF8FC}" destId="{02AC4B05-8840-40E7-B4D3-4437D257ADAF}" srcOrd="0" destOrd="0" presId="urn:microsoft.com/office/officeart/2008/layout/HexagonCluster"/>
    <dgm:cxn modelId="{D2F2391C-0049-4FFD-829E-2AEAB5AB1F02}" type="presParOf" srcId="{C162C44A-C5BE-48B1-A431-1F0449E68D9E}" destId="{ED33EE8E-9E52-4348-BBA4-214C3DB1B8A7}" srcOrd="3" destOrd="0" presId="urn:microsoft.com/office/officeart/2008/layout/HexagonCluster"/>
    <dgm:cxn modelId="{89D42790-E457-40AB-AA5C-14C01B1D5D82}" type="presParOf" srcId="{ED33EE8E-9E52-4348-BBA4-214C3DB1B8A7}" destId="{A75F8E16-2E42-455A-AF8B-5F8F1EB56D76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2A9701F-FABE-4656-ADD2-2C10C61F74FA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</dgm:pt>
    <dgm:pt modelId="{932F77CA-3D37-4CC8-958B-5D7CAB1DFBE8}">
      <dgm:prSet phldrT="[Văn bản]"/>
      <dgm:spPr/>
      <dgm:t>
        <a:bodyPr/>
        <a:lstStyle/>
        <a:p>
          <a:r>
            <a:rPr lang="vi-VN" dirty="0" err="1">
              <a:solidFill>
                <a:schemeClr val="bg2"/>
              </a:solidFill>
            </a:rPr>
            <a:t>Hạ</a:t>
          </a:r>
          <a:r>
            <a:rPr lang="vi-VN" dirty="0">
              <a:solidFill>
                <a:schemeClr val="bg2"/>
              </a:solidFill>
            </a:rPr>
            <a:t> </a:t>
          </a:r>
          <a:r>
            <a:rPr lang="vi-VN" dirty="0" err="1">
              <a:solidFill>
                <a:schemeClr val="bg2"/>
              </a:solidFill>
            </a:rPr>
            <a:t>tầng</a:t>
          </a:r>
          <a:r>
            <a:rPr lang="vi-VN" dirty="0">
              <a:solidFill>
                <a:schemeClr val="bg2"/>
              </a:solidFill>
            </a:rPr>
            <a:t> giao thông </a:t>
          </a:r>
          <a:r>
            <a:rPr lang="vi-VN" dirty="0" err="1">
              <a:solidFill>
                <a:schemeClr val="bg2"/>
              </a:solidFill>
            </a:rPr>
            <a:t>còn</a:t>
          </a:r>
          <a:r>
            <a:rPr lang="vi-VN" dirty="0">
              <a:solidFill>
                <a:schemeClr val="bg2"/>
              </a:solidFill>
            </a:rPr>
            <a:t> </a:t>
          </a:r>
          <a:r>
            <a:rPr lang="vi-VN" dirty="0" err="1">
              <a:solidFill>
                <a:schemeClr val="bg2"/>
              </a:solidFill>
            </a:rPr>
            <a:t>yếu</a:t>
          </a:r>
          <a:endParaRPr lang="vi-VN" dirty="0">
            <a:solidFill>
              <a:schemeClr val="bg2"/>
            </a:solidFill>
          </a:endParaRPr>
        </a:p>
      </dgm:t>
    </dgm:pt>
    <dgm:pt modelId="{CE4E5BB7-3FEC-4D6C-BE85-80F14309599B}" type="parTrans" cxnId="{A6F6133D-9D14-4B3D-889E-9C7C4B2FB292}">
      <dgm:prSet/>
      <dgm:spPr/>
      <dgm:t>
        <a:bodyPr/>
        <a:lstStyle/>
        <a:p>
          <a:endParaRPr lang="vi-VN"/>
        </a:p>
      </dgm:t>
    </dgm:pt>
    <dgm:pt modelId="{B007A888-465F-4D75-8273-2E30F0E9F131}" type="sibTrans" cxnId="{A6F6133D-9D14-4B3D-889E-9C7C4B2FB292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vi-VN"/>
        </a:p>
      </dgm:t>
    </dgm:pt>
    <dgm:pt modelId="{C27598D0-EF0A-453D-8846-58DDEC5586EB}" type="pres">
      <dgm:prSet presAssocID="{02A9701F-FABE-4656-ADD2-2C10C61F74FA}" presName="Name0" presStyleCnt="0">
        <dgm:presLayoutVars>
          <dgm:chMax val="21"/>
          <dgm:chPref val="21"/>
        </dgm:presLayoutVars>
      </dgm:prSet>
      <dgm:spPr/>
    </dgm:pt>
    <dgm:pt modelId="{66D716A0-AE51-4074-8EEF-B814AD7C0E05}" type="pres">
      <dgm:prSet presAssocID="{932F77CA-3D37-4CC8-958B-5D7CAB1DFBE8}" presName="text1" presStyleCnt="0"/>
      <dgm:spPr/>
    </dgm:pt>
    <dgm:pt modelId="{F70D18C1-65A9-4FF5-8FA3-F5B5E5BAEEE2}" type="pres">
      <dgm:prSet presAssocID="{932F77CA-3D37-4CC8-958B-5D7CAB1DFBE8}" presName="textRepeatNode" presStyleLbl="alignNode1" presStyleIdx="0" presStyleCnt="1" custLinFactNeighborX="-82193" custLinFactNeighborY="13673">
        <dgm:presLayoutVars>
          <dgm:chMax val="0"/>
          <dgm:chPref val="0"/>
          <dgm:bulletEnabled val="1"/>
        </dgm:presLayoutVars>
      </dgm:prSet>
      <dgm:spPr/>
    </dgm:pt>
    <dgm:pt modelId="{3C639A66-BB5B-4A3F-808E-DCA9493581D6}" type="pres">
      <dgm:prSet presAssocID="{932F77CA-3D37-4CC8-958B-5D7CAB1DFBE8}" presName="textaccent1" presStyleCnt="0"/>
      <dgm:spPr/>
    </dgm:pt>
    <dgm:pt modelId="{AFF3FFDE-ECB3-4E6A-A906-DB68997408C4}" type="pres">
      <dgm:prSet presAssocID="{932F77CA-3D37-4CC8-958B-5D7CAB1DFBE8}" presName="accentRepeatNode" presStyleLbl="solidAlignAcc1" presStyleIdx="0" presStyleCnt="2" custLinFactX="57999" custLinFactNeighborX="100000" custLinFactNeighborY="-4577"/>
      <dgm:spPr/>
    </dgm:pt>
    <dgm:pt modelId="{8265D2EE-10E1-4D7A-8AE6-7816A99C3876}" type="pres">
      <dgm:prSet presAssocID="{B007A888-465F-4D75-8273-2E30F0E9F131}" presName="image1" presStyleCnt="0"/>
      <dgm:spPr/>
    </dgm:pt>
    <dgm:pt modelId="{35F18612-4A38-4D47-AE4E-CA702D4799B5}" type="pres">
      <dgm:prSet presAssocID="{B007A888-465F-4D75-8273-2E30F0E9F131}" presName="imageRepeatNode" presStyleLbl="alignAcc1" presStyleIdx="0" presStyleCnt="1" custLinFactNeighborX="86613" custLinFactNeighborY="11495"/>
      <dgm:spPr/>
    </dgm:pt>
    <dgm:pt modelId="{67D17E18-F09F-477B-9978-DED40DD866C6}" type="pres">
      <dgm:prSet presAssocID="{B007A888-465F-4D75-8273-2E30F0E9F131}" presName="imageaccent1" presStyleCnt="0"/>
      <dgm:spPr/>
    </dgm:pt>
    <dgm:pt modelId="{920C2781-05D1-45AD-B242-BE7494593338}" type="pres">
      <dgm:prSet presAssocID="{B007A888-465F-4D75-8273-2E30F0E9F131}" presName="accentRepeatNode" presStyleLbl="solidAlignAcc1" presStyleIdx="1" presStyleCnt="2" custLinFactX="74873" custLinFactY="100000" custLinFactNeighborX="100000" custLinFactNeighborY="100402"/>
      <dgm:spPr/>
    </dgm:pt>
  </dgm:ptLst>
  <dgm:cxnLst>
    <dgm:cxn modelId="{A6F6133D-9D14-4B3D-889E-9C7C4B2FB292}" srcId="{02A9701F-FABE-4656-ADD2-2C10C61F74FA}" destId="{932F77CA-3D37-4CC8-958B-5D7CAB1DFBE8}" srcOrd="0" destOrd="0" parTransId="{CE4E5BB7-3FEC-4D6C-BE85-80F14309599B}" sibTransId="{B007A888-465F-4D75-8273-2E30F0E9F131}"/>
    <dgm:cxn modelId="{55A4BB81-3D76-4532-80B2-65C29A32DF30}" type="presOf" srcId="{02A9701F-FABE-4656-ADD2-2C10C61F74FA}" destId="{C27598D0-EF0A-453D-8846-58DDEC5586EB}" srcOrd="0" destOrd="0" presId="urn:microsoft.com/office/officeart/2008/layout/HexagonCluster"/>
    <dgm:cxn modelId="{FD883291-180E-4177-9358-777C85D5D518}" type="presOf" srcId="{B007A888-465F-4D75-8273-2E30F0E9F131}" destId="{35F18612-4A38-4D47-AE4E-CA702D4799B5}" srcOrd="0" destOrd="0" presId="urn:microsoft.com/office/officeart/2008/layout/HexagonCluster"/>
    <dgm:cxn modelId="{E93CAEDA-9FC0-4DEB-88B6-B6C69C313D47}" type="presOf" srcId="{932F77CA-3D37-4CC8-958B-5D7CAB1DFBE8}" destId="{F70D18C1-65A9-4FF5-8FA3-F5B5E5BAEEE2}" srcOrd="0" destOrd="0" presId="urn:microsoft.com/office/officeart/2008/layout/HexagonCluster"/>
    <dgm:cxn modelId="{D00B588A-1978-43B6-BB96-BCD1535D6A64}" type="presParOf" srcId="{C27598D0-EF0A-453D-8846-58DDEC5586EB}" destId="{66D716A0-AE51-4074-8EEF-B814AD7C0E05}" srcOrd="0" destOrd="0" presId="urn:microsoft.com/office/officeart/2008/layout/HexagonCluster"/>
    <dgm:cxn modelId="{C87B921C-7645-4D28-A11E-6BA286C823A4}" type="presParOf" srcId="{66D716A0-AE51-4074-8EEF-B814AD7C0E05}" destId="{F70D18C1-65A9-4FF5-8FA3-F5B5E5BAEEE2}" srcOrd="0" destOrd="0" presId="urn:microsoft.com/office/officeart/2008/layout/HexagonCluster"/>
    <dgm:cxn modelId="{3B46281E-A9AD-42C4-BC38-28783DF6EB1A}" type="presParOf" srcId="{C27598D0-EF0A-453D-8846-58DDEC5586EB}" destId="{3C639A66-BB5B-4A3F-808E-DCA9493581D6}" srcOrd="1" destOrd="0" presId="urn:microsoft.com/office/officeart/2008/layout/HexagonCluster"/>
    <dgm:cxn modelId="{AA107E96-7370-47B4-8F00-0FBA46BF8ECE}" type="presParOf" srcId="{3C639A66-BB5B-4A3F-808E-DCA9493581D6}" destId="{AFF3FFDE-ECB3-4E6A-A906-DB68997408C4}" srcOrd="0" destOrd="0" presId="urn:microsoft.com/office/officeart/2008/layout/HexagonCluster"/>
    <dgm:cxn modelId="{555B407B-C1B0-4255-8BE9-984D41398641}" type="presParOf" srcId="{C27598D0-EF0A-453D-8846-58DDEC5586EB}" destId="{8265D2EE-10E1-4D7A-8AE6-7816A99C3876}" srcOrd="2" destOrd="0" presId="urn:microsoft.com/office/officeart/2008/layout/HexagonCluster"/>
    <dgm:cxn modelId="{B0B1DCF2-222A-4F86-A4C5-D6556894D8FA}" type="presParOf" srcId="{8265D2EE-10E1-4D7A-8AE6-7816A99C3876}" destId="{35F18612-4A38-4D47-AE4E-CA702D4799B5}" srcOrd="0" destOrd="0" presId="urn:microsoft.com/office/officeart/2008/layout/HexagonCluster"/>
    <dgm:cxn modelId="{C3C3EFC4-71C2-465B-BB07-752536F7D560}" type="presParOf" srcId="{C27598D0-EF0A-453D-8846-58DDEC5586EB}" destId="{67D17E18-F09F-477B-9978-DED40DD866C6}" srcOrd="3" destOrd="0" presId="urn:microsoft.com/office/officeart/2008/layout/HexagonCluster"/>
    <dgm:cxn modelId="{9A02F0E9-6BD8-4B50-BAF6-05F72AD36AA5}" type="presParOf" srcId="{67D17E18-F09F-477B-9978-DED40DD866C6}" destId="{920C2781-05D1-45AD-B242-BE7494593338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9534C90-4A4F-483F-998D-7C0A025FD5FE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</dgm:pt>
    <dgm:pt modelId="{ADCF6107-6D1E-4BB8-8BC6-F199CD0D006E}">
      <dgm:prSet phldrT="[Văn bản]"/>
      <dgm:spPr/>
      <dgm:t>
        <a:bodyPr/>
        <a:lstStyle/>
        <a:p>
          <a:r>
            <a:rPr lang="vi-VN" dirty="0">
              <a:solidFill>
                <a:schemeClr val="bg2"/>
              </a:solidFill>
            </a:rPr>
            <a:t>Chi </a:t>
          </a:r>
          <a:r>
            <a:rPr lang="vi-VN" dirty="0" err="1">
              <a:solidFill>
                <a:schemeClr val="bg2"/>
              </a:solidFill>
            </a:rPr>
            <a:t>phí</a:t>
          </a:r>
          <a:r>
            <a:rPr lang="vi-VN" dirty="0">
              <a:solidFill>
                <a:schemeClr val="bg2"/>
              </a:solidFill>
            </a:rPr>
            <a:t> </a:t>
          </a:r>
          <a:r>
            <a:rPr lang="vi-VN" dirty="0" err="1">
              <a:solidFill>
                <a:schemeClr val="bg2"/>
              </a:solidFill>
            </a:rPr>
            <a:t>đầu</a:t>
          </a:r>
          <a:r>
            <a:rPr lang="vi-VN" dirty="0">
              <a:solidFill>
                <a:schemeClr val="bg2"/>
              </a:solidFill>
            </a:rPr>
            <a:t> tư phương </a:t>
          </a:r>
          <a:r>
            <a:rPr lang="vi-VN" dirty="0" err="1">
              <a:solidFill>
                <a:schemeClr val="bg2"/>
              </a:solidFill>
            </a:rPr>
            <a:t>tiện</a:t>
          </a:r>
          <a:r>
            <a:rPr lang="vi-VN" dirty="0">
              <a:solidFill>
                <a:schemeClr val="bg2"/>
              </a:solidFill>
            </a:rPr>
            <a:t> </a:t>
          </a:r>
          <a:r>
            <a:rPr lang="vi-VN" dirty="0" err="1">
              <a:solidFill>
                <a:schemeClr val="bg2"/>
              </a:solidFill>
            </a:rPr>
            <a:t>đắt</a:t>
          </a:r>
          <a:r>
            <a:rPr lang="vi-VN" dirty="0">
              <a:solidFill>
                <a:schemeClr val="bg2"/>
              </a:solidFill>
            </a:rPr>
            <a:t> </a:t>
          </a:r>
          <a:r>
            <a:rPr lang="vi-VN" dirty="0" err="1">
              <a:solidFill>
                <a:schemeClr val="bg2"/>
              </a:solidFill>
            </a:rPr>
            <a:t>đỏ</a:t>
          </a:r>
          <a:endParaRPr lang="vi-VN" dirty="0">
            <a:solidFill>
              <a:schemeClr val="bg2"/>
            </a:solidFill>
          </a:endParaRPr>
        </a:p>
      </dgm:t>
    </dgm:pt>
    <dgm:pt modelId="{BF0E5085-81DD-4E53-B1F2-E9CEFFAE89FA}" type="parTrans" cxnId="{B8152E4D-4C47-4F21-8BE2-602CC3F8F64E}">
      <dgm:prSet/>
      <dgm:spPr/>
      <dgm:t>
        <a:bodyPr/>
        <a:lstStyle/>
        <a:p>
          <a:endParaRPr lang="vi-VN"/>
        </a:p>
      </dgm:t>
    </dgm:pt>
    <dgm:pt modelId="{43E5E473-9FDF-471C-B1E8-50F25BF1DCF8}" type="sibTrans" cxnId="{B8152E4D-4C47-4F21-8BE2-602CC3F8F64E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vi-VN"/>
        </a:p>
      </dgm:t>
    </dgm:pt>
    <dgm:pt modelId="{92DA433C-5F78-4B69-BD38-1B43999A4FCA}" type="pres">
      <dgm:prSet presAssocID="{19534C90-4A4F-483F-998D-7C0A025FD5FE}" presName="Name0" presStyleCnt="0">
        <dgm:presLayoutVars>
          <dgm:chMax val="21"/>
          <dgm:chPref val="21"/>
        </dgm:presLayoutVars>
      </dgm:prSet>
      <dgm:spPr/>
    </dgm:pt>
    <dgm:pt modelId="{E40E0F2A-3550-4656-B4C0-72530A94D16A}" type="pres">
      <dgm:prSet presAssocID="{ADCF6107-6D1E-4BB8-8BC6-F199CD0D006E}" presName="text1" presStyleCnt="0"/>
      <dgm:spPr/>
    </dgm:pt>
    <dgm:pt modelId="{D7BDA7F2-64D6-4256-BD4B-5F6030943208}" type="pres">
      <dgm:prSet presAssocID="{ADCF6107-6D1E-4BB8-8BC6-F199CD0D006E}" presName="textRepeatNode" presStyleLbl="alignNode1" presStyleIdx="0" presStyleCnt="1" custLinFactNeighborX="-84565" custLinFactNeighborY="-1210">
        <dgm:presLayoutVars>
          <dgm:chMax val="0"/>
          <dgm:chPref val="0"/>
          <dgm:bulletEnabled val="1"/>
        </dgm:presLayoutVars>
      </dgm:prSet>
      <dgm:spPr/>
    </dgm:pt>
    <dgm:pt modelId="{CEE0A839-3E4D-49CD-B637-1ABF9EC5CD98}" type="pres">
      <dgm:prSet presAssocID="{ADCF6107-6D1E-4BB8-8BC6-F199CD0D006E}" presName="textaccent1" presStyleCnt="0"/>
      <dgm:spPr/>
    </dgm:pt>
    <dgm:pt modelId="{7CD36963-099D-4DA0-94AF-297D6E192542}" type="pres">
      <dgm:prSet presAssocID="{ADCF6107-6D1E-4BB8-8BC6-F199CD0D006E}" presName="accentRepeatNode" presStyleLbl="solidAlignAcc1" presStyleIdx="0" presStyleCnt="2" custLinFactX="-46271" custLinFactY="-169649" custLinFactNeighborX="-100000" custLinFactNeighborY="-200000"/>
      <dgm:spPr/>
    </dgm:pt>
    <dgm:pt modelId="{971F8530-823C-4579-ABC5-3AC869A5ABE6}" type="pres">
      <dgm:prSet presAssocID="{43E5E473-9FDF-471C-B1E8-50F25BF1DCF8}" presName="image1" presStyleCnt="0"/>
      <dgm:spPr/>
    </dgm:pt>
    <dgm:pt modelId="{21C11A74-34CA-47AA-A881-A6896099B935}" type="pres">
      <dgm:prSet presAssocID="{43E5E473-9FDF-471C-B1E8-50F25BF1DCF8}" presName="imageRepeatNode" presStyleLbl="alignAcc1" presStyleIdx="0" presStyleCnt="1" custLinFactNeighborX="82882" custLinFactNeighborY="-4133"/>
      <dgm:spPr/>
    </dgm:pt>
    <dgm:pt modelId="{9111536F-90CE-4A19-ADD0-96A146FA9B16}" type="pres">
      <dgm:prSet presAssocID="{43E5E473-9FDF-471C-B1E8-50F25BF1DCF8}" presName="imageaccent1" presStyleCnt="0"/>
      <dgm:spPr/>
    </dgm:pt>
    <dgm:pt modelId="{22161CE5-2D9C-4FDA-93D4-BB633F61D07C}" type="pres">
      <dgm:prSet presAssocID="{43E5E473-9FDF-471C-B1E8-50F25BF1DCF8}" presName="accentRepeatNode" presStyleLbl="solidAlignAcc1" presStyleIdx="1" presStyleCnt="2" custLinFactX="62307" custLinFactY="-200000" custLinFactNeighborX="100000" custLinFactNeighborY="-205157"/>
      <dgm:spPr/>
    </dgm:pt>
  </dgm:ptLst>
  <dgm:cxnLst>
    <dgm:cxn modelId="{2E877641-5B3E-4834-823E-0D3DBAF7C2E7}" type="presOf" srcId="{19534C90-4A4F-483F-998D-7C0A025FD5FE}" destId="{92DA433C-5F78-4B69-BD38-1B43999A4FCA}" srcOrd="0" destOrd="0" presId="urn:microsoft.com/office/officeart/2008/layout/HexagonCluster"/>
    <dgm:cxn modelId="{23DA7A69-7C25-406A-AB50-CDD44D89A718}" type="presOf" srcId="{43E5E473-9FDF-471C-B1E8-50F25BF1DCF8}" destId="{21C11A74-34CA-47AA-A881-A6896099B935}" srcOrd="0" destOrd="0" presId="urn:microsoft.com/office/officeart/2008/layout/HexagonCluster"/>
    <dgm:cxn modelId="{B8152E4D-4C47-4F21-8BE2-602CC3F8F64E}" srcId="{19534C90-4A4F-483F-998D-7C0A025FD5FE}" destId="{ADCF6107-6D1E-4BB8-8BC6-F199CD0D006E}" srcOrd="0" destOrd="0" parTransId="{BF0E5085-81DD-4E53-B1F2-E9CEFFAE89FA}" sibTransId="{43E5E473-9FDF-471C-B1E8-50F25BF1DCF8}"/>
    <dgm:cxn modelId="{DBCF3581-B92E-4B16-A0D9-5B24409B7605}" type="presOf" srcId="{ADCF6107-6D1E-4BB8-8BC6-F199CD0D006E}" destId="{D7BDA7F2-64D6-4256-BD4B-5F6030943208}" srcOrd="0" destOrd="0" presId="urn:microsoft.com/office/officeart/2008/layout/HexagonCluster"/>
    <dgm:cxn modelId="{E86CB89A-1A81-4BCE-97A9-E5AEE0485DC0}" type="presParOf" srcId="{92DA433C-5F78-4B69-BD38-1B43999A4FCA}" destId="{E40E0F2A-3550-4656-B4C0-72530A94D16A}" srcOrd="0" destOrd="0" presId="urn:microsoft.com/office/officeart/2008/layout/HexagonCluster"/>
    <dgm:cxn modelId="{4AA78F10-8A8B-451A-825B-F7A518FBC102}" type="presParOf" srcId="{E40E0F2A-3550-4656-B4C0-72530A94D16A}" destId="{D7BDA7F2-64D6-4256-BD4B-5F6030943208}" srcOrd="0" destOrd="0" presId="urn:microsoft.com/office/officeart/2008/layout/HexagonCluster"/>
    <dgm:cxn modelId="{484D9191-7F8C-4938-9916-A1D98A3E1209}" type="presParOf" srcId="{92DA433C-5F78-4B69-BD38-1B43999A4FCA}" destId="{CEE0A839-3E4D-49CD-B637-1ABF9EC5CD98}" srcOrd="1" destOrd="0" presId="urn:microsoft.com/office/officeart/2008/layout/HexagonCluster"/>
    <dgm:cxn modelId="{F76566B3-DA59-4BE3-9B3E-5AB2ECC6E42D}" type="presParOf" srcId="{CEE0A839-3E4D-49CD-B637-1ABF9EC5CD98}" destId="{7CD36963-099D-4DA0-94AF-297D6E192542}" srcOrd="0" destOrd="0" presId="urn:microsoft.com/office/officeart/2008/layout/HexagonCluster"/>
    <dgm:cxn modelId="{26041938-76E3-4435-BA71-1CA5999DDD98}" type="presParOf" srcId="{92DA433C-5F78-4B69-BD38-1B43999A4FCA}" destId="{971F8530-823C-4579-ABC5-3AC869A5ABE6}" srcOrd="2" destOrd="0" presId="urn:microsoft.com/office/officeart/2008/layout/HexagonCluster"/>
    <dgm:cxn modelId="{EC638ED3-F4AA-477E-998F-379BA618485E}" type="presParOf" srcId="{971F8530-823C-4579-ABC5-3AC869A5ABE6}" destId="{21C11A74-34CA-47AA-A881-A6896099B935}" srcOrd="0" destOrd="0" presId="urn:microsoft.com/office/officeart/2008/layout/HexagonCluster"/>
    <dgm:cxn modelId="{5E5F8ECC-2208-4249-8903-D65A867A4E15}" type="presParOf" srcId="{92DA433C-5F78-4B69-BD38-1B43999A4FCA}" destId="{9111536F-90CE-4A19-ADD0-96A146FA9B16}" srcOrd="3" destOrd="0" presId="urn:microsoft.com/office/officeart/2008/layout/HexagonCluster"/>
    <dgm:cxn modelId="{62A08478-7D48-42FD-B310-2BECF4B85BB0}" type="presParOf" srcId="{9111536F-90CE-4A19-ADD0-96A146FA9B16}" destId="{22161CE5-2D9C-4FDA-93D4-BB633F61D07C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C2E4962-C1E4-4BB6-BCEB-7388B7658387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</dgm:pt>
    <dgm:pt modelId="{C20C5A70-04B4-435D-A72E-4FD9CBDFA341}">
      <dgm:prSet phldrT="[Văn bản]"/>
      <dgm:spPr/>
      <dgm:t>
        <a:bodyPr/>
        <a:lstStyle/>
        <a:p>
          <a:r>
            <a:rPr lang="vi-VN" dirty="0" err="1">
              <a:solidFill>
                <a:schemeClr val="bg2"/>
              </a:solidFill>
            </a:rPr>
            <a:t>Mất</a:t>
          </a:r>
          <a:r>
            <a:rPr lang="vi-VN" dirty="0">
              <a:solidFill>
                <a:schemeClr val="bg2"/>
              </a:solidFill>
            </a:rPr>
            <a:t> </a:t>
          </a:r>
          <a:r>
            <a:rPr lang="vi-VN" dirty="0" err="1">
              <a:solidFill>
                <a:schemeClr val="bg2"/>
              </a:solidFill>
            </a:rPr>
            <a:t>thời</a:t>
          </a:r>
          <a:r>
            <a:rPr lang="vi-VN" dirty="0">
              <a:solidFill>
                <a:schemeClr val="bg2"/>
              </a:solidFill>
            </a:rPr>
            <a:t> gian </a:t>
          </a:r>
          <a:r>
            <a:rPr lang="vi-VN" dirty="0" err="1">
              <a:solidFill>
                <a:schemeClr val="bg2"/>
              </a:solidFill>
            </a:rPr>
            <a:t>tìm</a:t>
          </a:r>
          <a:r>
            <a:rPr lang="vi-VN" dirty="0">
              <a:solidFill>
                <a:schemeClr val="bg2"/>
              </a:solidFill>
            </a:rPr>
            <a:t> </a:t>
          </a:r>
          <a:r>
            <a:rPr lang="vi-VN" dirty="0" err="1">
              <a:solidFill>
                <a:schemeClr val="bg2"/>
              </a:solidFill>
            </a:rPr>
            <a:t>kiếm</a:t>
          </a:r>
          <a:endParaRPr lang="vi-VN" dirty="0">
            <a:solidFill>
              <a:schemeClr val="bg2"/>
            </a:solidFill>
          </a:endParaRPr>
        </a:p>
      </dgm:t>
    </dgm:pt>
    <dgm:pt modelId="{C1678ECF-D16F-42A0-9C59-7442F0CD4C82}" type="parTrans" cxnId="{EA0F1882-B715-44D8-B8E5-32092DB3A902}">
      <dgm:prSet/>
      <dgm:spPr/>
      <dgm:t>
        <a:bodyPr/>
        <a:lstStyle/>
        <a:p>
          <a:endParaRPr lang="vi-VN"/>
        </a:p>
      </dgm:t>
    </dgm:pt>
    <dgm:pt modelId="{EEFBAC34-EA95-4464-ABD2-EE9905812C6D}" type="sibTrans" cxnId="{EA0F1882-B715-44D8-B8E5-32092DB3A902}">
      <dgm:prSet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  <dgm:t>
        <a:bodyPr/>
        <a:lstStyle/>
        <a:p>
          <a:endParaRPr lang="vi-VN"/>
        </a:p>
      </dgm:t>
    </dgm:pt>
    <dgm:pt modelId="{3422B0FB-D703-4B0F-AFE3-3C85996825A9}" type="pres">
      <dgm:prSet presAssocID="{1C2E4962-C1E4-4BB6-BCEB-7388B7658387}" presName="Name0" presStyleCnt="0">
        <dgm:presLayoutVars>
          <dgm:chMax val="21"/>
          <dgm:chPref val="21"/>
        </dgm:presLayoutVars>
      </dgm:prSet>
      <dgm:spPr/>
    </dgm:pt>
    <dgm:pt modelId="{0E8E365A-AB1C-4D27-951B-596C4D4EADA2}" type="pres">
      <dgm:prSet presAssocID="{C20C5A70-04B4-435D-A72E-4FD9CBDFA341}" presName="text1" presStyleCnt="0"/>
      <dgm:spPr/>
    </dgm:pt>
    <dgm:pt modelId="{3C4C108B-3BB7-4DB0-A9B0-412522B2DC8F}" type="pres">
      <dgm:prSet presAssocID="{C20C5A70-04B4-435D-A72E-4FD9CBDFA341}" presName="textRepeatNode" presStyleLbl="alignNode1" presStyleIdx="0" presStyleCnt="1" custLinFactNeighborX="-77463" custLinFactNeighborY="4977">
        <dgm:presLayoutVars>
          <dgm:chMax val="0"/>
          <dgm:chPref val="0"/>
          <dgm:bulletEnabled val="1"/>
        </dgm:presLayoutVars>
      </dgm:prSet>
      <dgm:spPr/>
    </dgm:pt>
    <dgm:pt modelId="{AAD642D9-539D-4DE1-9CEE-788279D770BA}" type="pres">
      <dgm:prSet presAssocID="{C20C5A70-04B4-435D-A72E-4FD9CBDFA341}" presName="textaccent1" presStyleCnt="0"/>
      <dgm:spPr/>
    </dgm:pt>
    <dgm:pt modelId="{C547E0E4-6A63-4EEB-86A9-3FAFE60BDE17}" type="pres">
      <dgm:prSet presAssocID="{C20C5A70-04B4-435D-A72E-4FD9CBDFA341}" presName="accentRepeatNode" presStyleLbl="solidAlignAcc1" presStyleIdx="0" presStyleCnt="2" custLinFactNeighborX="62266" custLinFactNeighborY="27054"/>
      <dgm:spPr/>
    </dgm:pt>
    <dgm:pt modelId="{B3F685FA-976E-44F9-8D53-D2C00C767761}" type="pres">
      <dgm:prSet presAssocID="{EEFBAC34-EA95-4464-ABD2-EE9905812C6D}" presName="image1" presStyleCnt="0"/>
      <dgm:spPr/>
    </dgm:pt>
    <dgm:pt modelId="{120518DD-5687-4765-B9B7-5E4B6C7C9FEB}" type="pres">
      <dgm:prSet presAssocID="{EEFBAC34-EA95-4464-ABD2-EE9905812C6D}" presName="imageRepeatNode" presStyleLbl="alignAcc1" presStyleIdx="0" presStyleCnt="1" custScaleX="95855" custScaleY="93765" custLinFactNeighborX="87430" custLinFactNeighborY="5358"/>
      <dgm:spPr/>
    </dgm:pt>
    <dgm:pt modelId="{121A64FB-DC84-4BF7-975C-0CD523FE677B}" type="pres">
      <dgm:prSet presAssocID="{EEFBAC34-EA95-4464-ABD2-EE9905812C6D}" presName="imageaccent1" presStyleCnt="0"/>
      <dgm:spPr/>
    </dgm:pt>
    <dgm:pt modelId="{7778075D-7D02-45A7-982E-A687F5C92DA5}" type="pres">
      <dgm:prSet presAssocID="{EEFBAC34-EA95-4464-ABD2-EE9905812C6D}" presName="accentRepeatNode" presStyleLbl="solidAlignAcc1" presStyleIdx="1" presStyleCnt="2" custLinFactX="150107" custLinFactNeighborX="200000"/>
      <dgm:spPr/>
    </dgm:pt>
  </dgm:ptLst>
  <dgm:cxnLst>
    <dgm:cxn modelId="{BA511F25-D047-4E62-99B6-F627E6029F41}" type="presOf" srcId="{EEFBAC34-EA95-4464-ABD2-EE9905812C6D}" destId="{120518DD-5687-4765-B9B7-5E4B6C7C9FEB}" srcOrd="0" destOrd="0" presId="urn:microsoft.com/office/officeart/2008/layout/HexagonCluster"/>
    <dgm:cxn modelId="{103E1454-B523-4DAF-B284-03205506709F}" type="presOf" srcId="{C20C5A70-04B4-435D-A72E-4FD9CBDFA341}" destId="{3C4C108B-3BB7-4DB0-A9B0-412522B2DC8F}" srcOrd="0" destOrd="0" presId="urn:microsoft.com/office/officeart/2008/layout/HexagonCluster"/>
    <dgm:cxn modelId="{EA0F1882-B715-44D8-B8E5-32092DB3A902}" srcId="{1C2E4962-C1E4-4BB6-BCEB-7388B7658387}" destId="{C20C5A70-04B4-435D-A72E-4FD9CBDFA341}" srcOrd="0" destOrd="0" parTransId="{C1678ECF-D16F-42A0-9C59-7442F0CD4C82}" sibTransId="{EEFBAC34-EA95-4464-ABD2-EE9905812C6D}"/>
    <dgm:cxn modelId="{B80A6F87-6E7D-4BC4-BCCC-96ACEECD4324}" type="presOf" srcId="{1C2E4962-C1E4-4BB6-BCEB-7388B7658387}" destId="{3422B0FB-D703-4B0F-AFE3-3C85996825A9}" srcOrd="0" destOrd="0" presId="urn:microsoft.com/office/officeart/2008/layout/HexagonCluster"/>
    <dgm:cxn modelId="{69D03884-DA11-4707-8C60-76C5FD24877B}" type="presParOf" srcId="{3422B0FB-D703-4B0F-AFE3-3C85996825A9}" destId="{0E8E365A-AB1C-4D27-951B-596C4D4EADA2}" srcOrd="0" destOrd="0" presId="urn:microsoft.com/office/officeart/2008/layout/HexagonCluster"/>
    <dgm:cxn modelId="{7525959E-3D86-4475-BBEC-53610ECBF89D}" type="presParOf" srcId="{0E8E365A-AB1C-4D27-951B-596C4D4EADA2}" destId="{3C4C108B-3BB7-4DB0-A9B0-412522B2DC8F}" srcOrd="0" destOrd="0" presId="urn:microsoft.com/office/officeart/2008/layout/HexagonCluster"/>
    <dgm:cxn modelId="{CC0D8CCB-EF29-4A10-AD4D-F032E18411A2}" type="presParOf" srcId="{3422B0FB-D703-4B0F-AFE3-3C85996825A9}" destId="{AAD642D9-539D-4DE1-9CEE-788279D770BA}" srcOrd="1" destOrd="0" presId="urn:microsoft.com/office/officeart/2008/layout/HexagonCluster"/>
    <dgm:cxn modelId="{B5BA6920-047C-418A-88C7-E0D3E0EDD120}" type="presParOf" srcId="{AAD642D9-539D-4DE1-9CEE-788279D770BA}" destId="{C547E0E4-6A63-4EEB-86A9-3FAFE60BDE17}" srcOrd="0" destOrd="0" presId="urn:microsoft.com/office/officeart/2008/layout/HexagonCluster"/>
    <dgm:cxn modelId="{C7A74949-F391-438B-88CA-C03F29EFF20D}" type="presParOf" srcId="{3422B0FB-D703-4B0F-AFE3-3C85996825A9}" destId="{B3F685FA-976E-44F9-8D53-D2C00C767761}" srcOrd="2" destOrd="0" presId="urn:microsoft.com/office/officeart/2008/layout/HexagonCluster"/>
    <dgm:cxn modelId="{1A33802D-4DC7-4F45-8FC2-55CEEC1E0B6B}" type="presParOf" srcId="{B3F685FA-976E-44F9-8D53-D2C00C767761}" destId="{120518DD-5687-4765-B9B7-5E4B6C7C9FEB}" srcOrd="0" destOrd="0" presId="urn:microsoft.com/office/officeart/2008/layout/HexagonCluster"/>
    <dgm:cxn modelId="{03B21C26-60A1-446C-95AD-A8CEB7D1C7FB}" type="presParOf" srcId="{3422B0FB-D703-4B0F-AFE3-3C85996825A9}" destId="{121A64FB-DC84-4BF7-975C-0CD523FE677B}" srcOrd="3" destOrd="0" presId="urn:microsoft.com/office/officeart/2008/layout/HexagonCluster"/>
    <dgm:cxn modelId="{780A6E07-9687-4A15-991A-A8DCAE49DB2A}" type="presParOf" srcId="{121A64FB-DC84-4BF7-975C-0CD523FE677B}" destId="{7778075D-7D02-45A7-982E-A687F5C92DA5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FB1C39-6987-468F-A0CB-FB3C4A2D4EAE}">
      <dsp:nvSpPr>
        <dsp:cNvPr id="0" name=""/>
        <dsp:cNvSpPr/>
      </dsp:nvSpPr>
      <dsp:spPr>
        <a:xfrm>
          <a:off x="1620097" y="1496157"/>
          <a:ext cx="1960229" cy="168807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800" kern="1200" dirty="0" err="1">
              <a:solidFill>
                <a:schemeClr val="bg2"/>
              </a:solidFill>
            </a:rPr>
            <a:t>Khả</a:t>
          </a:r>
          <a:r>
            <a:rPr lang="vi-VN" sz="1800" kern="1200" dirty="0">
              <a:solidFill>
                <a:schemeClr val="bg2"/>
              </a:solidFill>
            </a:rPr>
            <a:t> năng </a:t>
          </a:r>
          <a:r>
            <a:rPr lang="vi-VN" sz="1800" kern="1200" dirty="0" err="1">
              <a:solidFill>
                <a:schemeClr val="bg2"/>
              </a:solidFill>
            </a:rPr>
            <a:t>tiếp</a:t>
          </a:r>
          <a:r>
            <a:rPr lang="vi-VN" sz="1800" kern="1200" dirty="0">
              <a:solidFill>
                <a:schemeClr val="bg2"/>
              </a:solidFill>
            </a:rPr>
            <a:t> </a:t>
          </a:r>
          <a:r>
            <a:rPr lang="vi-VN" sz="1800" kern="1200" dirty="0" err="1">
              <a:solidFill>
                <a:schemeClr val="bg2"/>
              </a:solidFill>
            </a:rPr>
            <a:t>cận</a:t>
          </a:r>
          <a:r>
            <a:rPr lang="vi-VN" sz="1800" kern="1200" dirty="0">
              <a:solidFill>
                <a:schemeClr val="bg2"/>
              </a:solidFill>
            </a:rPr>
            <a:t> </a:t>
          </a:r>
          <a:r>
            <a:rPr lang="vi-VN" sz="1800" kern="1200" dirty="0" err="1">
              <a:solidFill>
                <a:schemeClr val="bg2"/>
              </a:solidFill>
            </a:rPr>
            <a:t>yếu</a:t>
          </a:r>
          <a:endParaRPr lang="vi-VN" sz="1800" kern="1200" dirty="0">
            <a:solidFill>
              <a:schemeClr val="bg2"/>
            </a:solidFill>
          </a:endParaRPr>
        </a:p>
      </dsp:txBody>
      <dsp:txXfrm>
        <a:off x="1924123" y="1757973"/>
        <a:ext cx="1352177" cy="1164446"/>
      </dsp:txXfrm>
    </dsp:sp>
    <dsp:sp modelId="{80F6DB16-6473-4F4E-9DED-90D3F6FD3D49}">
      <dsp:nvSpPr>
        <dsp:cNvPr id="0" name=""/>
        <dsp:cNvSpPr/>
      </dsp:nvSpPr>
      <dsp:spPr>
        <a:xfrm>
          <a:off x="1665568" y="2241596"/>
          <a:ext cx="228782" cy="19745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207196-9690-4B46-B181-BC9146D79476}">
      <dsp:nvSpPr>
        <dsp:cNvPr id="0" name=""/>
        <dsp:cNvSpPr/>
      </dsp:nvSpPr>
      <dsp:spPr>
        <a:xfrm>
          <a:off x="0" y="603076"/>
          <a:ext cx="1957722" cy="1687562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05E7A7-9631-4DE7-8447-95F80D13091B}">
      <dsp:nvSpPr>
        <dsp:cNvPr id="0" name=""/>
        <dsp:cNvSpPr/>
      </dsp:nvSpPr>
      <dsp:spPr>
        <a:xfrm>
          <a:off x="1325437" y="2057043"/>
          <a:ext cx="228782" cy="19745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115D90-FC07-4561-A69F-BA7FE628F403}">
      <dsp:nvSpPr>
        <dsp:cNvPr id="0" name=""/>
        <dsp:cNvSpPr/>
      </dsp:nvSpPr>
      <dsp:spPr>
        <a:xfrm>
          <a:off x="1493324" y="1168950"/>
          <a:ext cx="1806839" cy="155598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800" kern="1200" dirty="0" err="1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rPr>
            <a:t>Mật</a:t>
          </a:r>
          <a:r>
            <a:rPr lang="vi-VN" sz="1800" kern="12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vi-VN" sz="1800" kern="1200" dirty="0" err="1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rPr>
            <a:t>độ</a:t>
          </a:r>
          <a:r>
            <a:rPr lang="vi-VN" sz="1800" kern="12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rPr>
            <a:t> dân cư cao</a:t>
          </a:r>
        </a:p>
      </dsp:txBody>
      <dsp:txXfrm>
        <a:off x="1773559" y="1410279"/>
        <a:ext cx="1246369" cy="1073327"/>
      </dsp:txXfrm>
    </dsp:sp>
    <dsp:sp modelId="{5E29F86E-CD67-4AC4-97C5-FFB5CF682BDD}">
      <dsp:nvSpPr>
        <dsp:cNvPr id="0" name=""/>
        <dsp:cNvSpPr/>
      </dsp:nvSpPr>
      <dsp:spPr>
        <a:xfrm>
          <a:off x="1535236" y="1856058"/>
          <a:ext cx="210880" cy="18200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AC4B05-8840-40E7-B4D3-4437D257ADAF}">
      <dsp:nvSpPr>
        <dsp:cNvPr id="0" name=""/>
        <dsp:cNvSpPr/>
      </dsp:nvSpPr>
      <dsp:spPr>
        <a:xfrm>
          <a:off x="0" y="345753"/>
          <a:ext cx="1804529" cy="1555509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5F8E16-2E42-455A-AF8B-5F8F1EB56D76}">
      <dsp:nvSpPr>
        <dsp:cNvPr id="0" name=""/>
        <dsp:cNvSpPr/>
      </dsp:nvSpPr>
      <dsp:spPr>
        <a:xfrm>
          <a:off x="1221720" y="1685946"/>
          <a:ext cx="210880" cy="18200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0D18C1-65A9-4FF5-8FA3-F5B5E5BAEEE2}">
      <dsp:nvSpPr>
        <dsp:cNvPr id="0" name=""/>
        <dsp:cNvSpPr/>
      </dsp:nvSpPr>
      <dsp:spPr>
        <a:xfrm>
          <a:off x="8016" y="1281591"/>
          <a:ext cx="1760254" cy="151586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000" kern="1200" dirty="0" err="1">
              <a:solidFill>
                <a:schemeClr val="bg2"/>
              </a:solidFill>
            </a:rPr>
            <a:t>Hạ</a:t>
          </a:r>
          <a:r>
            <a:rPr lang="vi-VN" sz="2000" kern="1200" dirty="0">
              <a:solidFill>
                <a:schemeClr val="bg2"/>
              </a:solidFill>
            </a:rPr>
            <a:t> </a:t>
          </a:r>
          <a:r>
            <a:rPr lang="vi-VN" sz="2000" kern="1200" dirty="0" err="1">
              <a:solidFill>
                <a:schemeClr val="bg2"/>
              </a:solidFill>
            </a:rPr>
            <a:t>tầng</a:t>
          </a:r>
          <a:r>
            <a:rPr lang="vi-VN" sz="2000" kern="1200" dirty="0">
              <a:solidFill>
                <a:schemeClr val="bg2"/>
              </a:solidFill>
            </a:rPr>
            <a:t> giao thông </a:t>
          </a:r>
          <a:r>
            <a:rPr lang="vi-VN" sz="2000" kern="1200" dirty="0" err="1">
              <a:solidFill>
                <a:schemeClr val="bg2"/>
              </a:solidFill>
            </a:rPr>
            <a:t>còn</a:t>
          </a:r>
          <a:r>
            <a:rPr lang="vi-VN" sz="2000" kern="1200" dirty="0">
              <a:solidFill>
                <a:schemeClr val="bg2"/>
              </a:solidFill>
            </a:rPr>
            <a:t> </a:t>
          </a:r>
          <a:r>
            <a:rPr lang="vi-VN" sz="2000" kern="1200" dirty="0" err="1">
              <a:solidFill>
                <a:schemeClr val="bg2"/>
              </a:solidFill>
            </a:rPr>
            <a:t>yếu</a:t>
          </a:r>
          <a:endParaRPr lang="vi-VN" sz="2000" kern="1200" dirty="0">
            <a:solidFill>
              <a:schemeClr val="bg2"/>
            </a:solidFill>
          </a:endParaRPr>
        </a:p>
      </dsp:txBody>
      <dsp:txXfrm>
        <a:off x="281026" y="1516697"/>
        <a:ext cx="1214234" cy="1045655"/>
      </dsp:txXfrm>
    </dsp:sp>
    <dsp:sp modelId="{AFF3FFDE-ECB3-4E6A-A906-DB68997408C4}">
      <dsp:nvSpPr>
        <dsp:cNvPr id="0" name=""/>
        <dsp:cNvSpPr/>
      </dsp:nvSpPr>
      <dsp:spPr>
        <a:xfrm>
          <a:off x="1820252" y="1735603"/>
          <a:ext cx="205443" cy="17731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F18612-4A38-4D47-AE4E-CA702D4799B5}">
      <dsp:nvSpPr>
        <dsp:cNvPr id="0" name=""/>
        <dsp:cNvSpPr/>
      </dsp:nvSpPr>
      <dsp:spPr>
        <a:xfrm>
          <a:off x="1457072" y="446549"/>
          <a:ext cx="1758004" cy="151540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0C2781-05D1-45AD-B242-BE7494593338}">
      <dsp:nvSpPr>
        <dsp:cNvPr id="0" name=""/>
        <dsp:cNvSpPr/>
      </dsp:nvSpPr>
      <dsp:spPr>
        <a:xfrm>
          <a:off x="1549486" y="1933335"/>
          <a:ext cx="205443" cy="17731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BDA7F2-64D6-4256-BD4B-5F6030943208}">
      <dsp:nvSpPr>
        <dsp:cNvPr id="0" name=""/>
        <dsp:cNvSpPr/>
      </dsp:nvSpPr>
      <dsp:spPr>
        <a:xfrm>
          <a:off x="0" y="1113114"/>
          <a:ext cx="1654555" cy="142484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700" kern="1200" dirty="0">
              <a:solidFill>
                <a:schemeClr val="bg2"/>
              </a:solidFill>
            </a:rPr>
            <a:t>Chi </a:t>
          </a:r>
          <a:r>
            <a:rPr lang="vi-VN" sz="1700" kern="1200" dirty="0" err="1">
              <a:solidFill>
                <a:schemeClr val="bg2"/>
              </a:solidFill>
            </a:rPr>
            <a:t>phí</a:t>
          </a:r>
          <a:r>
            <a:rPr lang="vi-VN" sz="1700" kern="1200" dirty="0">
              <a:solidFill>
                <a:schemeClr val="bg2"/>
              </a:solidFill>
            </a:rPr>
            <a:t> </a:t>
          </a:r>
          <a:r>
            <a:rPr lang="vi-VN" sz="1700" kern="1200" dirty="0" err="1">
              <a:solidFill>
                <a:schemeClr val="bg2"/>
              </a:solidFill>
            </a:rPr>
            <a:t>đầu</a:t>
          </a:r>
          <a:r>
            <a:rPr lang="vi-VN" sz="1700" kern="1200" dirty="0">
              <a:solidFill>
                <a:schemeClr val="bg2"/>
              </a:solidFill>
            </a:rPr>
            <a:t> tư phương </a:t>
          </a:r>
          <a:r>
            <a:rPr lang="vi-VN" sz="1700" kern="1200" dirty="0" err="1">
              <a:solidFill>
                <a:schemeClr val="bg2"/>
              </a:solidFill>
            </a:rPr>
            <a:t>tiện</a:t>
          </a:r>
          <a:r>
            <a:rPr lang="vi-VN" sz="1700" kern="1200" dirty="0">
              <a:solidFill>
                <a:schemeClr val="bg2"/>
              </a:solidFill>
            </a:rPr>
            <a:t> </a:t>
          </a:r>
          <a:r>
            <a:rPr lang="vi-VN" sz="1700" kern="1200" dirty="0" err="1">
              <a:solidFill>
                <a:schemeClr val="bg2"/>
              </a:solidFill>
            </a:rPr>
            <a:t>đắt</a:t>
          </a:r>
          <a:r>
            <a:rPr lang="vi-VN" sz="1700" kern="1200" dirty="0">
              <a:solidFill>
                <a:schemeClr val="bg2"/>
              </a:solidFill>
            </a:rPr>
            <a:t> </a:t>
          </a:r>
          <a:r>
            <a:rPr lang="vi-VN" sz="1700" kern="1200" dirty="0" err="1">
              <a:solidFill>
                <a:schemeClr val="bg2"/>
              </a:solidFill>
            </a:rPr>
            <a:t>đỏ</a:t>
          </a:r>
          <a:endParaRPr lang="vi-VN" sz="1700" kern="1200" dirty="0">
            <a:solidFill>
              <a:schemeClr val="bg2"/>
            </a:solidFill>
          </a:endParaRPr>
        </a:p>
      </dsp:txBody>
      <dsp:txXfrm>
        <a:off x="256617" y="1334103"/>
        <a:ext cx="1141322" cy="982865"/>
      </dsp:txXfrm>
    </dsp:sp>
    <dsp:sp modelId="{7CD36963-099D-4DA0-94AF-297D6E192542}">
      <dsp:nvSpPr>
        <dsp:cNvPr id="0" name=""/>
        <dsp:cNvSpPr/>
      </dsp:nvSpPr>
      <dsp:spPr>
        <a:xfrm>
          <a:off x="1123383" y="1143467"/>
          <a:ext cx="193107" cy="16666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C11A74-34CA-47AA-A881-A6896099B935}">
      <dsp:nvSpPr>
        <dsp:cNvPr id="0" name=""/>
        <dsp:cNvSpPr/>
      </dsp:nvSpPr>
      <dsp:spPr>
        <a:xfrm>
          <a:off x="1369575" y="317668"/>
          <a:ext cx="1652439" cy="142440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161CE5-2D9C-4FDA-93D4-BB633F61D07C}">
      <dsp:nvSpPr>
        <dsp:cNvPr id="0" name=""/>
        <dsp:cNvSpPr/>
      </dsp:nvSpPr>
      <dsp:spPr>
        <a:xfrm>
          <a:off x="1432177" y="928513"/>
          <a:ext cx="193107" cy="16666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4C108B-3BB7-4DB0-A9B0-412522B2DC8F}">
      <dsp:nvSpPr>
        <dsp:cNvPr id="0" name=""/>
        <dsp:cNvSpPr/>
      </dsp:nvSpPr>
      <dsp:spPr>
        <a:xfrm>
          <a:off x="69799" y="1087345"/>
          <a:ext cx="1681726" cy="144824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7940" rIns="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200" kern="1200" dirty="0" err="1">
              <a:solidFill>
                <a:schemeClr val="bg2"/>
              </a:solidFill>
            </a:rPr>
            <a:t>Mất</a:t>
          </a:r>
          <a:r>
            <a:rPr lang="vi-VN" sz="2200" kern="1200" dirty="0">
              <a:solidFill>
                <a:schemeClr val="bg2"/>
              </a:solidFill>
            </a:rPr>
            <a:t> </a:t>
          </a:r>
          <a:r>
            <a:rPr lang="vi-VN" sz="2200" kern="1200" dirty="0" err="1">
              <a:solidFill>
                <a:schemeClr val="bg2"/>
              </a:solidFill>
            </a:rPr>
            <a:t>thời</a:t>
          </a:r>
          <a:r>
            <a:rPr lang="vi-VN" sz="2200" kern="1200" dirty="0">
              <a:solidFill>
                <a:schemeClr val="bg2"/>
              </a:solidFill>
            </a:rPr>
            <a:t> gian </a:t>
          </a:r>
          <a:r>
            <a:rPr lang="vi-VN" sz="2200" kern="1200" dirty="0" err="1">
              <a:solidFill>
                <a:schemeClr val="bg2"/>
              </a:solidFill>
            </a:rPr>
            <a:t>tìm</a:t>
          </a:r>
          <a:r>
            <a:rPr lang="vi-VN" sz="2200" kern="1200" dirty="0">
              <a:solidFill>
                <a:schemeClr val="bg2"/>
              </a:solidFill>
            </a:rPr>
            <a:t> </a:t>
          </a:r>
          <a:r>
            <a:rPr lang="vi-VN" sz="2200" kern="1200" dirty="0" err="1">
              <a:solidFill>
                <a:schemeClr val="bg2"/>
              </a:solidFill>
            </a:rPr>
            <a:t>kiếm</a:t>
          </a:r>
          <a:endParaRPr lang="vi-VN" sz="2200" kern="1200" dirty="0">
            <a:solidFill>
              <a:schemeClr val="bg2"/>
            </a:solidFill>
          </a:endParaRPr>
        </a:p>
      </dsp:txBody>
      <dsp:txXfrm>
        <a:off x="330630" y="1311963"/>
        <a:ext cx="1160064" cy="999006"/>
      </dsp:txXfrm>
    </dsp:sp>
    <dsp:sp modelId="{C547E0E4-6A63-4EEB-86A9-3FAFE60BDE17}">
      <dsp:nvSpPr>
        <dsp:cNvPr id="0" name=""/>
        <dsp:cNvSpPr/>
      </dsp:nvSpPr>
      <dsp:spPr>
        <a:xfrm>
          <a:off x="1533739" y="1700626"/>
          <a:ext cx="196278" cy="16940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0518DD-5687-4765-B9B7-5E4B6C7C9FEB}">
      <dsp:nvSpPr>
        <dsp:cNvPr id="0" name=""/>
        <dsp:cNvSpPr/>
      </dsp:nvSpPr>
      <dsp:spPr>
        <a:xfrm>
          <a:off x="1461688" y="371779"/>
          <a:ext cx="1609957" cy="1357528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78075D-7D02-45A7-982E-A687F5C92DA5}">
      <dsp:nvSpPr>
        <dsp:cNvPr id="0" name=""/>
        <dsp:cNvSpPr/>
      </dsp:nvSpPr>
      <dsp:spPr>
        <a:xfrm>
          <a:off x="1806902" y="1496463"/>
          <a:ext cx="196278" cy="16940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ỗ dành sẵn cho Đầ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hỗ dành sẵn cho Ngà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8670DBC-D9F8-4C4F-B4BB-455A4D539585}" type="datetime1"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07/06/2018</a:t>
            </a:fld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hỗ dành sẵn cho Chân trang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hỗ dành sẵn cho Số hiệu Bản chiế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2977E94-A6AB-4E02-8E43-E89F9CF4757F}" type="slidenum"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ỗ dành sẵn cho Đầ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vi-VN" dirty="0"/>
          </a:p>
        </p:txBody>
      </p:sp>
      <p:sp>
        <p:nvSpPr>
          <p:cNvPr id="3" name="Chỗ dành sẵn cho Ngà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FF1242D-F07F-42E6-8666-08C7023CA910}" type="datetime1">
              <a:rPr lang="vi-VN" smtClean="0"/>
              <a:pPr/>
              <a:t>07/06/2018</a:t>
            </a:fld>
            <a:endParaRPr lang="vi-VN" dirty="0"/>
          </a:p>
        </p:txBody>
      </p:sp>
      <p:sp>
        <p:nvSpPr>
          <p:cNvPr id="4" name="Chỗ dành sẵn cho Hình ảnh Trang chiế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vi-VN" dirty="0"/>
          </a:p>
        </p:txBody>
      </p:sp>
      <p:sp>
        <p:nvSpPr>
          <p:cNvPr id="5" name="Chỗ dành sẵ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vi-VN" dirty="0" err="1"/>
              <a:t>Bấm</a:t>
            </a:r>
            <a:r>
              <a:rPr lang="vi-VN" dirty="0"/>
              <a:t> </a:t>
            </a:r>
            <a:r>
              <a:rPr lang="vi-VN" dirty="0" err="1"/>
              <a:t>để</a:t>
            </a:r>
            <a:r>
              <a:rPr lang="vi-VN" dirty="0"/>
              <a:t> </a:t>
            </a:r>
            <a:r>
              <a:rPr lang="vi-VN" dirty="0" err="1"/>
              <a:t>chỉnh</a:t>
            </a:r>
            <a:r>
              <a:rPr lang="vi-VN" dirty="0"/>
              <a:t> </a:t>
            </a:r>
            <a:r>
              <a:rPr lang="vi-VN" dirty="0" err="1"/>
              <a:t>sửa</a:t>
            </a:r>
            <a:r>
              <a:rPr lang="vi-VN" dirty="0"/>
              <a:t> </a:t>
            </a:r>
            <a:r>
              <a:rPr lang="vi-VN" dirty="0" err="1"/>
              <a:t>kiểu</a:t>
            </a:r>
            <a:r>
              <a:rPr lang="vi-VN" dirty="0"/>
              <a:t> văn bản </a:t>
            </a:r>
            <a:r>
              <a:rPr lang="vi-VN" dirty="0" err="1"/>
              <a:t>Bản</a:t>
            </a:r>
            <a:r>
              <a:rPr lang="vi-VN" dirty="0"/>
              <a:t> cái</a:t>
            </a:r>
          </a:p>
          <a:p>
            <a:pPr lvl="1" rtl="0"/>
            <a:r>
              <a:rPr lang="vi-VN" dirty="0" err="1"/>
              <a:t>Mức</a:t>
            </a:r>
            <a:r>
              <a:rPr lang="vi-VN" dirty="0"/>
              <a:t> hai</a:t>
            </a:r>
          </a:p>
          <a:p>
            <a:pPr lvl="2" rtl="0"/>
            <a:r>
              <a:rPr lang="vi-VN" dirty="0" err="1"/>
              <a:t>Mức</a:t>
            </a:r>
            <a:r>
              <a:rPr lang="vi-VN" dirty="0"/>
              <a:t> ba</a:t>
            </a:r>
          </a:p>
          <a:p>
            <a:pPr lvl="3" rtl="0"/>
            <a:r>
              <a:rPr lang="vi-VN" dirty="0" err="1"/>
              <a:t>Mức</a:t>
            </a:r>
            <a:r>
              <a:rPr lang="vi-VN" dirty="0"/>
              <a:t> bốn</a:t>
            </a:r>
          </a:p>
          <a:p>
            <a:pPr lvl="4" rtl="0"/>
            <a:r>
              <a:rPr lang="vi-VN" dirty="0" err="1"/>
              <a:t>Mức</a:t>
            </a:r>
            <a:r>
              <a:rPr lang="vi-VN" dirty="0"/>
              <a:t> năm</a:t>
            </a:r>
          </a:p>
        </p:txBody>
      </p:sp>
      <p:sp>
        <p:nvSpPr>
          <p:cNvPr id="6" name="Chỗ dành sẵ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vi-VN" dirty="0"/>
          </a:p>
        </p:txBody>
      </p:sp>
      <p:sp>
        <p:nvSpPr>
          <p:cNvPr id="7" name="Chỗ dành sẵn cho Số hiệu Bản chiế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ED491D0-8E1B-49C7-849B-A28568D94497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noProof="0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vi-VN" smtClean="0"/>
              <a:t>1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771196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vi-VN" smtClean="0"/>
              <a:t>2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617250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rang chiếu Tiêu đề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ình chữ nhật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vi-VN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Hình chữ nhật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vi-VN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êu đề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rtlCol="0"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vi-VN" noProof="0"/>
              <a:t>Bấm để sửa kiểu tiêu đề Bản cái</a:t>
            </a:r>
            <a:endParaRPr lang="vi-VN" noProof="0" dirty="0"/>
          </a:p>
        </p:txBody>
      </p:sp>
      <p:sp>
        <p:nvSpPr>
          <p:cNvPr id="3" name="Phụ đề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vi-VN" noProof="0"/>
              <a:t>Bấm để chỉnh sửa kiểu tiêu đề phụ của Bản cái</a:t>
            </a:r>
            <a:endParaRPr lang="vi-VN" noProof="0" dirty="0"/>
          </a:p>
        </p:txBody>
      </p:sp>
      <p:sp>
        <p:nvSpPr>
          <p:cNvPr id="11" name="Chỗ dành sẵn cho Ngà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8B539C0-213A-47F8-B0F8-3B3310A1A123}" type="datetime1">
              <a:rPr lang="vi-VN" smtClean="0"/>
              <a:pPr/>
              <a:t>07/06/2018</a:t>
            </a:fld>
            <a:endParaRPr lang="vi-VN" dirty="0"/>
          </a:p>
        </p:txBody>
      </p:sp>
      <p:sp>
        <p:nvSpPr>
          <p:cNvPr id="12" name="Chỗ dành sẵn cho Chân trang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vi-VN" dirty="0"/>
          </a:p>
        </p:txBody>
      </p:sp>
      <p:sp>
        <p:nvSpPr>
          <p:cNvPr id="13" name="Chỗ dành sẵn cho Số hiệu Bản chiế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D266BE7-899D-4075-917F-DBDE33B6B692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vi-VN"/>
              <a:t>Bấm để sửa kiểu tiêu đề Bản cái</a:t>
            </a:r>
            <a:endParaRPr lang="vi-VN" dirty="0"/>
          </a:p>
        </p:txBody>
      </p:sp>
      <p:sp>
        <p:nvSpPr>
          <p:cNvPr id="3" name="Chỗ dành sẵn cho Văn bản Dọc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vi-VN"/>
              <a:t>Chỉnh sửa kiểu văn bản của Bản cái</a:t>
            </a:r>
          </a:p>
          <a:p>
            <a:pPr lvl="1" rtl="0"/>
            <a:r>
              <a:rPr lang="vi-VN"/>
              <a:t>Mức hai</a:t>
            </a:r>
          </a:p>
          <a:p>
            <a:pPr lvl="2" rtl="0"/>
            <a:r>
              <a:rPr lang="vi-VN"/>
              <a:t>Mức ba</a:t>
            </a:r>
          </a:p>
          <a:p>
            <a:pPr lvl="3" rtl="0"/>
            <a:r>
              <a:rPr lang="vi-VN"/>
              <a:t>Mức bốn</a:t>
            </a:r>
          </a:p>
          <a:p>
            <a:pPr lvl="4" rtl="0"/>
            <a:r>
              <a:rPr lang="vi-VN"/>
              <a:t>Mức năm</a:t>
            </a:r>
            <a:endParaRPr lang="vi-VN" dirty="0"/>
          </a:p>
        </p:txBody>
      </p:sp>
      <p:sp>
        <p:nvSpPr>
          <p:cNvPr id="4" name="Chỗ dành sẵn cho Ngà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E2D4562-352E-4B22-A62B-E4B85C804973}" type="datetime1">
              <a:rPr lang="vi-VN" smtClean="0"/>
              <a:pPr/>
              <a:t>07/06/2018</a:t>
            </a:fld>
            <a:endParaRPr lang="vi-VN" dirty="0"/>
          </a:p>
        </p:txBody>
      </p:sp>
      <p:sp>
        <p:nvSpPr>
          <p:cNvPr id="5" name="Chỗ dành sẵn cho Chân trang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vi-VN" dirty="0"/>
          </a:p>
        </p:txBody>
      </p:sp>
      <p:sp>
        <p:nvSpPr>
          <p:cNvPr id="6" name="Chỗ dành sẵn cho Số hiệu Bản chiế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D266BE7-899D-4075-917F-DBDE33B6B692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ình chữ nhật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Hình ảnh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Tiêu đề Dọc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vi-VN"/>
              <a:t>Bấm để sửa kiểu tiêu đề Bản cái</a:t>
            </a:r>
            <a:endParaRPr lang="vi-VN" dirty="0"/>
          </a:p>
        </p:txBody>
      </p:sp>
      <p:sp>
        <p:nvSpPr>
          <p:cNvPr id="3" name="Chỗ dành sẵn cho Văn bản Dọc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vi-VN"/>
              <a:t>Chỉnh sửa kiểu văn bản của Bản cái</a:t>
            </a:r>
          </a:p>
          <a:p>
            <a:pPr lvl="1" rtl="0"/>
            <a:r>
              <a:rPr lang="vi-VN"/>
              <a:t>Mức hai</a:t>
            </a:r>
          </a:p>
          <a:p>
            <a:pPr lvl="2" rtl="0"/>
            <a:r>
              <a:rPr lang="vi-VN"/>
              <a:t>Mức ba</a:t>
            </a:r>
          </a:p>
          <a:p>
            <a:pPr lvl="3" rtl="0"/>
            <a:r>
              <a:rPr lang="vi-VN"/>
              <a:t>Mức bốn</a:t>
            </a:r>
          </a:p>
          <a:p>
            <a:pPr lvl="4" rtl="0"/>
            <a:r>
              <a:rPr lang="vi-VN"/>
              <a:t>Mức năm</a:t>
            </a:r>
            <a:endParaRPr lang="vi-VN" dirty="0"/>
          </a:p>
        </p:txBody>
      </p:sp>
      <p:sp>
        <p:nvSpPr>
          <p:cNvPr id="4" name="Chỗ dành sẵn cho Ngày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065304B-8848-4734-B97D-1D00B32415BD}" type="datetime1">
              <a:rPr lang="vi-VN" smtClean="0"/>
              <a:pPr/>
              <a:t>07/06/2018</a:t>
            </a:fld>
            <a:endParaRPr lang="vi-VN" dirty="0"/>
          </a:p>
        </p:txBody>
      </p:sp>
      <p:sp>
        <p:nvSpPr>
          <p:cNvPr id="5" name="Chỗ dành sẵn cho Chân trang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vi-VN" dirty="0"/>
          </a:p>
        </p:txBody>
      </p:sp>
      <p:sp>
        <p:nvSpPr>
          <p:cNvPr id="6" name="Chỗ dành sẵn cho Số hiệu Bản chiếu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D266BE7-899D-4075-917F-DBDE33B6B692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ề và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vi-VN" noProof="0"/>
              <a:t>Bấm để sửa kiểu tiêu đề Bản cái</a:t>
            </a:r>
            <a:endParaRPr lang="vi-VN" noProof="0" dirty="0"/>
          </a:p>
        </p:txBody>
      </p:sp>
      <p:sp>
        <p:nvSpPr>
          <p:cNvPr id="3" name="Chỗ dành sẵn cho Nội dung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vi-VN" noProof="0"/>
              <a:t>Chỉnh sửa kiểu văn bản của Bản cái</a:t>
            </a:r>
          </a:p>
          <a:p>
            <a:pPr lvl="1" rtl="0"/>
            <a:r>
              <a:rPr lang="vi-VN" noProof="0"/>
              <a:t>Mức hai</a:t>
            </a:r>
          </a:p>
          <a:p>
            <a:pPr lvl="2" rtl="0"/>
            <a:r>
              <a:rPr lang="vi-VN" noProof="0"/>
              <a:t>Mức ba</a:t>
            </a:r>
          </a:p>
          <a:p>
            <a:pPr lvl="3" rtl="0"/>
            <a:r>
              <a:rPr lang="vi-VN" noProof="0"/>
              <a:t>Mức bốn</a:t>
            </a:r>
          </a:p>
          <a:p>
            <a:pPr lvl="4" rtl="0"/>
            <a:r>
              <a:rPr lang="vi-VN" noProof="0"/>
              <a:t>Mức năm</a:t>
            </a:r>
            <a:endParaRPr lang="vi-VN" noProof="0" dirty="0"/>
          </a:p>
        </p:txBody>
      </p:sp>
      <p:sp>
        <p:nvSpPr>
          <p:cNvPr id="4" name="Chỗ dành sẵn cho Ngà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CBF76C8-0CF4-4E63-99B1-A180CCF34B84}" type="datetime1">
              <a:rPr lang="vi-VN" smtClean="0"/>
              <a:pPr/>
              <a:t>07/06/2018</a:t>
            </a:fld>
            <a:endParaRPr lang="vi-VN" dirty="0"/>
          </a:p>
        </p:txBody>
      </p:sp>
      <p:sp>
        <p:nvSpPr>
          <p:cNvPr id="5" name="Chỗ dành sẵn cho Chân trang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vi-VN" dirty="0"/>
          </a:p>
        </p:txBody>
      </p:sp>
      <p:sp>
        <p:nvSpPr>
          <p:cNvPr id="6" name="Chỗ dành sẵn cho Số hiệu Bản chiế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D266BE7-899D-4075-917F-DBDE33B6B692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Đầu trang của Mục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ình chữ nhật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vi-VN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Hình chữ nhật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vi-VN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êu đề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vi-VN" noProof="0"/>
              <a:t>Bấm để sửa kiểu tiêu đề Bản cái</a:t>
            </a:r>
            <a:endParaRPr lang="vi-VN" noProof="0" dirty="0"/>
          </a:p>
        </p:txBody>
      </p:sp>
      <p:sp>
        <p:nvSpPr>
          <p:cNvPr id="3" name="Chỗ dành sẵn cho Văn bản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vi-VN" noProof="0"/>
              <a:t>Chỉnh sửa kiểu văn bản của Bản cái</a:t>
            </a:r>
          </a:p>
        </p:txBody>
      </p:sp>
      <p:sp>
        <p:nvSpPr>
          <p:cNvPr id="4" name="Chỗ dành sẵn cho Ngà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74BCFAB-5BB3-4385-A3E8-3EA65FEA2ED2}" type="datetime1">
              <a:rPr lang="vi-VN" smtClean="0"/>
              <a:pPr/>
              <a:t>07/06/2018</a:t>
            </a:fld>
            <a:endParaRPr lang="vi-VN" dirty="0"/>
          </a:p>
        </p:txBody>
      </p:sp>
      <p:sp>
        <p:nvSpPr>
          <p:cNvPr id="5" name="Chỗ dành sẵn cho Chân trang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vi-VN" dirty="0"/>
          </a:p>
        </p:txBody>
      </p:sp>
      <p:sp>
        <p:nvSpPr>
          <p:cNvPr id="6" name="Chỗ dành sẵn cho Số hiệu Bản chiế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D266BE7-899D-4075-917F-DBDE33B6B692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vi-VN"/>
              <a:t>Bấm để sửa kiểu tiêu đề Bản cái</a:t>
            </a:r>
            <a:endParaRPr lang="vi-VN" dirty="0"/>
          </a:p>
        </p:txBody>
      </p:sp>
      <p:sp>
        <p:nvSpPr>
          <p:cNvPr id="3" name="Chỗ dành sẵn cho Nội dung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vi-VN"/>
              <a:t>Chỉnh sửa kiểu văn bản của Bản cái</a:t>
            </a:r>
          </a:p>
          <a:p>
            <a:pPr lvl="1" rtl="0"/>
            <a:r>
              <a:rPr lang="vi-VN"/>
              <a:t>Mức hai</a:t>
            </a:r>
          </a:p>
          <a:p>
            <a:pPr lvl="2" rtl="0"/>
            <a:r>
              <a:rPr lang="vi-VN"/>
              <a:t>Mức ba</a:t>
            </a:r>
          </a:p>
          <a:p>
            <a:pPr lvl="3" rtl="0"/>
            <a:r>
              <a:rPr lang="vi-VN"/>
              <a:t>Mức bốn</a:t>
            </a:r>
          </a:p>
          <a:p>
            <a:pPr lvl="4" rtl="0"/>
            <a:r>
              <a:rPr lang="vi-VN"/>
              <a:t>Mức năm</a:t>
            </a:r>
            <a:endParaRPr lang="vi-VN" dirty="0"/>
          </a:p>
        </p:txBody>
      </p:sp>
      <p:sp>
        <p:nvSpPr>
          <p:cNvPr id="4" name="Chỗ dành sẵn cho Nội dung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vi-VN"/>
              <a:t>Chỉnh sửa kiểu văn bản của Bản cái</a:t>
            </a:r>
          </a:p>
          <a:p>
            <a:pPr lvl="1" rtl="0"/>
            <a:r>
              <a:rPr lang="vi-VN"/>
              <a:t>Mức hai</a:t>
            </a:r>
          </a:p>
          <a:p>
            <a:pPr lvl="2" rtl="0"/>
            <a:r>
              <a:rPr lang="vi-VN"/>
              <a:t>Mức ba</a:t>
            </a:r>
          </a:p>
          <a:p>
            <a:pPr lvl="3" rtl="0"/>
            <a:r>
              <a:rPr lang="vi-VN"/>
              <a:t>Mức bốn</a:t>
            </a:r>
          </a:p>
          <a:p>
            <a:pPr lvl="4" rtl="0"/>
            <a:r>
              <a:rPr lang="vi-VN"/>
              <a:t>Mức năm</a:t>
            </a:r>
            <a:endParaRPr lang="vi-VN" dirty="0"/>
          </a:p>
        </p:txBody>
      </p:sp>
      <p:sp>
        <p:nvSpPr>
          <p:cNvPr id="5" name="Chỗ dành sẵn cho Ngà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D98AD3-E3CF-44AB-B2F2-414F541097D0}" type="datetime1">
              <a:rPr lang="vi-VN" smtClean="0"/>
              <a:pPr/>
              <a:t>07/06/2018</a:t>
            </a:fld>
            <a:endParaRPr lang="vi-VN" dirty="0"/>
          </a:p>
        </p:txBody>
      </p:sp>
      <p:sp>
        <p:nvSpPr>
          <p:cNvPr id="6" name="Chỗ dành sẵn cho Chân trang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vi-VN" dirty="0"/>
          </a:p>
        </p:txBody>
      </p:sp>
      <p:sp>
        <p:nvSpPr>
          <p:cNvPr id="7" name="Chỗ dành sẵn cho Số hiệu Bản chiế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D266BE7-899D-4075-917F-DBDE33B6B692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 sá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vi-VN"/>
              <a:t>Bấm để sửa kiểu tiêu đề Bản cái</a:t>
            </a:r>
            <a:endParaRPr lang="vi-VN" dirty="0"/>
          </a:p>
        </p:txBody>
      </p:sp>
      <p:sp>
        <p:nvSpPr>
          <p:cNvPr id="3" name="Chỗ dành sẵn cho Văn bản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vi-VN"/>
              <a:t>Chỉnh sửa kiểu văn bản của Bản cái</a:t>
            </a:r>
          </a:p>
        </p:txBody>
      </p:sp>
      <p:sp>
        <p:nvSpPr>
          <p:cNvPr id="4" name="Chỗ dành sẵn cho Nội dung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vi-VN"/>
              <a:t>Chỉnh sửa kiểu văn bản của Bản cái</a:t>
            </a:r>
          </a:p>
          <a:p>
            <a:pPr lvl="1" rtl="0"/>
            <a:r>
              <a:rPr lang="vi-VN"/>
              <a:t>Mức hai</a:t>
            </a:r>
          </a:p>
          <a:p>
            <a:pPr lvl="2" rtl="0"/>
            <a:r>
              <a:rPr lang="vi-VN"/>
              <a:t>Mức ba</a:t>
            </a:r>
          </a:p>
          <a:p>
            <a:pPr lvl="3" rtl="0"/>
            <a:r>
              <a:rPr lang="vi-VN"/>
              <a:t>Mức bốn</a:t>
            </a:r>
          </a:p>
          <a:p>
            <a:pPr lvl="4" rtl="0"/>
            <a:r>
              <a:rPr lang="vi-VN"/>
              <a:t>Mức năm</a:t>
            </a:r>
            <a:endParaRPr lang="vi-VN" dirty="0"/>
          </a:p>
        </p:txBody>
      </p:sp>
      <p:sp>
        <p:nvSpPr>
          <p:cNvPr id="5" name="Chỗ dành sẵn cho Văn bản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vi-VN"/>
              <a:t>Chỉnh sửa kiểu văn bản của Bản cái</a:t>
            </a:r>
          </a:p>
        </p:txBody>
      </p:sp>
      <p:sp>
        <p:nvSpPr>
          <p:cNvPr id="6" name="Chỗ dành sẵn cho Nội dung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vi-VN"/>
              <a:t>Chỉnh sửa kiểu văn bản của Bản cái</a:t>
            </a:r>
          </a:p>
          <a:p>
            <a:pPr lvl="1" rtl="0"/>
            <a:r>
              <a:rPr lang="vi-VN"/>
              <a:t>Mức hai</a:t>
            </a:r>
          </a:p>
          <a:p>
            <a:pPr lvl="2" rtl="0"/>
            <a:r>
              <a:rPr lang="vi-VN"/>
              <a:t>Mức ba</a:t>
            </a:r>
          </a:p>
          <a:p>
            <a:pPr lvl="3" rtl="0"/>
            <a:r>
              <a:rPr lang="vi-VN"/>
              <a:t>Mức bốn</a:t>
            </a:r>
          </a:p>
          <a:p>
            <a:pPr lvl="4" rtl="0"/>
            <a:r>
              <a:rPr lang="vi-VN"/>
              <a:t>Mức năm</a:t>
            </a:r>
            <a:endParaRPr lang="vi-VN" dirty="0"/>
          </a:p>
        </p:txBody>
      </p:sp>
      <p:sp>
        <p:nvSpPr>
          <p:cNvPr id="7" name="Chỗ dành sẵn cho Ngày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4C6930E-F8D7-46BD-9C55-70018D708FC1}" type="datetime1">
              <a:rPr lang="vi-VN" smtClean="0"/>
              <a:pPr/>
              <a:t>07/06/2018</a:t>
            </a:fld>
            <a:endParaRPr lang="vi-VN" dirty="0"/>
          </a:p>
        </p:txBody>
      </p:sp>
      <p:sp>
        <p:nvSpPr>
          <p:cNvPr id="8" name="Chỗ dành sẵn cho Chân trang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vi-VN" dirty="0"/>
          </a:p>
        </p:txBody>
      </p:sp>
      <p:sp>
        <p:nvSpPr>
          <p:cNvPr id="9" name="Chỗ dành sẵn cho Số hiệu Bản chiế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D266BE7-899D-4075-917F-DBDE33B6B692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ỉ Tiêu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vi-VN"/>
              <a:t>Bấm để sửa kiểu tiêu đề Bản cái</a:t>
            </a:r>
            <a:endParaRPr lang="vi-VN" dirty="0"/>
          </a:p>
        </p:txBody>
      </p:sp>
      <p:sp>
        <p:nvSpPr>
          <p:cNvPr id="3" name="Chỗ dành sẵn cho Ngà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7F2A125-C763-424A-A86D-956E24251007}" type="datetime1">
              <a:rPr lang="vi-VN" smtClean="0"/>
              <a:pPr/>
              <a:t>07/06/2018</a:t>
            </a:fld>
            <a:endParaRPr lang="vi-VN" dirty="0"/>
          </a:p>
        </p:txBody>
      </p:sp>
      <p:sp>
        <p:nvSpPr>
          <p:cNvPr id="4" name="Chỗ dành sẵn cho Chân trang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vi-VN" dirty="0"/>
          </a:p>
        </p:txBody>
      </p:sp>
      <p:sp>
        <p:nvSpPr>
          <p:cNvPr id="5" name="Chỗ dành sẵn cho Số hiệu Bản chiế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D266BE7-899D-4075-917F-DBDE33B6B692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rố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ỗ dành sẵn cho Ngày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4E8ABF4-3453-4C11-8599-F80151EF768B}" type="datetime1">
              <a:rPr lang="vi-VN" smtClean="0"/>
              <a:pPr/>
              <a:t>07/06/2018</a:t>
            </a:fld>
            <a:endParaRPr lang="vi-VN" dirty="0"/>
          </a:p>
        </p:txBody>
      </p:sp>
      <p:sp>
        <p:nvSpPr>
          <p:cNvPr id="3" name="Chỗ dành sẵn cho Chân trang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vi-VN" dirty="0"/>
          </a:p>
        </p:txBody>
      </p:sp>
      <p:sp>
        <p:nvSpPr>
          <p:cNvPr id="4" name="Chỗ dành sẵn cho Số hiệu Bản chiếu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D266BE7-899D-4075-917F-DBDE33B6B692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ội dung có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vi-VN"/>
              <a:t>Bấm để sửa kiểu tiêu đề Bản cái</a:t>
            </a:r>
            <a:endParaRPr lang="vi-VN" dirty="0"/>
          </a:p>
        </p:txBody>
      </p:sp>
      <p:sp>
        <p:nvSpPr>
          <p:cNvPr id="4" name="Chỗ dành sẵn cho Văn bản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>
              <a:spcBef>
                <a:spcPts val="1500"/>
              </a:spcBef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vi-VN"/>
              <a:t>Chỉnh sửa kiểu văn bản của Bản cái</a:t>
            </a:r>
          </a:p>
        </p:txBody>
      </p:sp>
      <p:sp>
        <p:nvSpPr>
          <p:cNvPr id="3" name="Chỗ dành sẵn cho Nội dung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 rtlCol="0">
            <a:normAutofit/>
          </a:bodyPr>
          <a:lstStyle>
            <a:lvl1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vi-VN"/>
              <a:t>Chỉnh sửa kiểu văn bản của Bản cái</a:t>
            </a:r>
          </a:p>
          <a:p>
            <a:pPr lvl="1" rtl="0"/>
            <a:r>
              <a:rPr lang="vi-VN"/>
              <a:t>Mức hai</a:t>
            </a:r>
          </a:p>
          <a:p>
            <a:pPr lvl="2" rtl="0"/>
            <a:r>
              <a:rPr lang="vi-VN"/>
              <a:t>Mức ba</a:t>
            </a:r>
          </a:p>
          <a:p>
            <a:pPr lvl="3" rtl="0"/>
            <a:r>
              <a:rPr lang="vi-VN"/>
              <a:t>Mức bốn</a:t>
            </a:r>
          </a:p>
          <a:p>
            <a:pPr lvl="4" rtl="0"/>
            <a:r>
              <a:rPr lang="vi-VN"/>
              <a:t>Mức năm</a:t>
            </a:r>
            <a:endParaRPr lang="vi-VN" dirty="0"/>
          </a:p>
        </p:txBody>
      </p:sp>
      <p:sp>
        <p:nvSpPr>
          <p:cNvPr id="5" name="Chỗ dành sẵn cho Ngà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5F7EE0A-B2A5-4495-8EC9-E892169F1AEE}" type="datetime1">
              <a:rPr lang="vi-VN" smtClean="0"/>
              <a:pPr/>
              <a:t>07/06/2018</a:t>
            </a:fld>
            <a:endParaRPr lang="vi-VN" dirty="0"/>
          </a:p>
        </p:txBody>
      </p:sp>
      <p:sp>
        <p:nvSpPr>
          <p:cNvPr id="6" name="Chỗ dành sẵn cho Chân trang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vi-VN" dirty="0"/>
          </a:p>
        </p:txBody>
      </p:sp>
      <p:sp>
        <p:nvSpPr>
          <p:cNvPr id="7" name="Chỗ dành sẵn cho Số hiệu Bản chiế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D266BE7-899D-4075-917F-DBDE33B6B692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Ảnh có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vi-VN"/>
              <a:t>Bấm để sửa kiểu tiêu đề Bản cái</a:t>
            </a:r>
            <a:endParaRPr lang="vi-VN" dirty="0"/>
          </a:p>
        </p:txBody>
      </p:sp>
      <p:sp>
        <p:nvSpPr>
          <p:cNvPr id="4" name="Chỗ dành sẵn cho Văn bản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vi-VN"/>
              <a:t>Chỉnh sửa kiểu văn bản của Bản cái</a:t>
            </a:r>
          </a:p>
        </p:txBody>
      </p:sp>
      <p:sp>
        <p:nvSpPr>
          <p:cNvPr id="3" name="Chỗ dành sẵn cho Ảnh 2" descr="Chỗ dành sẵn trống để thêm một hình ảnh. Bấm vào chỗ dành sẵn, rồi chọn hình ảnh mà bạn muốn thêm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vi-VN"/>
              <a:t>Bấm biểu tượng để thêm hình ảnh</a:t>
            </a:r>
            <a:endParaRPr lang="vi-VN" dirty="0"/>
          </a:p>
        </p:txBody>
      </p:sp>
      <p:sp>
        <p:nvSpPr>
          <p:cNvPr id="5" name="Chỗ dành sẵn cho Ngà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925281E-7B32-4E83-8EF2-A8581FCF181C}" type="datetime1">
              <a:rPr lang="vi-VN" smtClean="0"/>
              <a:pPr/>
              <a:t>07/06/2018</a:t>
            </a:fld>
            <a:endParaRPr lang="vi-VN" dirty="0"/>
          </a:p>
        </p:txBody>
      </p:sp>
      <p:sp>
        <p:nvSpPr>
          <p:cNvPr id="6" name="Chỗ dành sẵn cho Chân trang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vi-VN" dirty="0"/>
          </a:p>
        </p:txBody>
      </p:sp>
      <p:sp>
        <p:nvSpPr>
          <p:cNvPr id="7" name="Chỗ dành sẵn cho Số hiệu Bản chiế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D266BE7-899D-4075-917F-DBDE33B6B692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ình chữ nhật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vi-VN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Hình ảnh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Chỗ dành sẵn cho Tiêu đề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vi-VN" noProof="0" dirty="0" err="1"/>
              <a:t>Bấm</a:t>
            </a:r>
            <a:r>
              <a:rPr lang="vi-VN" noProof="0" dirty="0"/>
              <a:t> </a:t>
            </a:r>
            <a:r>
              <a:rPr lang="vi-VN" noProof="0" dirty="0" err="1"/>
              <a:t>để</a:t>
            </a:r>
            <a:r>
              <a:rPr lang="vi-VN" noProof="0" dirty="0"/>
              <a:t> </a:t>
            </a:r>
            <a:r>
              <a:rPr lang="vi-VN" noProof="0" dirty="0" err="1"/>
              <a:t>chỉnh</a:t>
            </a:r>
            <a:r>
              <a:rPr lang="vi-VN" noProof="0" dirty="0"/>
              <a:t> </a:t>
            </a:r>
            <a:r>
              <a:rPr lang="vi-VN" noProof="0" dirty="0" err="1"/>
              <a:t>sửa</a:t>
            </a:r>
            <a:r>
              <a:rPr lang="vi-VN" noProof="0" dirty="0"/>
              <a:t> </a:t>
            </a:r>
            <a:r>
              <a:rPr lang="vi-VN" noProof="0" dirty="0" err="1"/>
              <a:t>kiểu</a:t>
            </a:r>
            <a:r>
              <a:rPr lang="vi-VN" noProof="0" dirty="0"/>
              <a:t> tiêu đề Bản cái</a:t>
            </a:r>
          </a:p>
        </p:txBody>
      </p:sp>
      <p:sp>
        <p:nvSpPr>
          <p:cNvPr id="3" name="Chỗ dành sẵn cho Văn bản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vi-VN" noProof="0" dirty="0" err="1"/>
              <a:t>Bấm</a:t>
            </a:r>
            <a:r>
              <a:rPr lang="vi-VN" noProof="0" dirty="0"/>
              <a:t> </a:t>
            </a:r>
            <a:r>
              <a:rPr lang="vi-VN" noProof="0" dirty="0" err="1"/>
              <a:t>để</a:t>
            </a:r>
            <a:r>
              <a:rPr lang="vi-VN" noProof="0" dirty="0"/>
              <a:t> </a:t>
            </a:r>
            <a:r>
              <a:rPr lang="vi-VN" noProof="0" dirty="0" err="1"/>
              <a:t>chỉnh</a:t>
            </a:r>
            <a:r>
              <a:rPr lang="vi-VN" noProof="0" dirty="0"/>
              <a:t> </a:t>
            </a:r>
            <a:r>
              <a:rPr lang="vi-VN" noProof="0" dirty="0" err="1"/>
              <a:t>sửa</a:t>
            </a:r>
            <a:r>
              <a:rPr lang="vi-VN" noProof="0" dirty="0"/>
              <a:t> </a:t>
            </a:r>
            <a:r>
              <a:rPr lang="vi-VN" noProof="0" dirty="0" err="1"/>
              <a:t>kiểu</a:t>
            </a:r>
            <a:r>
              <a:rPr lang="vi-VN" noProof="0" dirty="0"/>
              <a:t> văn bản </a:t>
            </a:r>
            <a:r>
              <a:rPr lang="vi-VN" noProof="0" dirty="0" err="1"/>
              <a:t>Bản</a:t>
            </a:r>
            <a:r>
              <a:rPr lang="vi-VN" noProof="0" dirty="0"/>
              <a:t> cái</a:t>
            </a:r>
          </a:p>
          <a:p>
            <a:pPr lvl="1" rtl="0"/>
            <a:r>
              <a:rPr lang="vi-VN" noProof="0" dirty="0" err="1"/>
              <a:t>Mức</a:t>
            </a:r>
            <a:r>
              <a:rPr lang="vi-VN" noProof="0" dirty="0"/>
              <a:t> hai</a:t>
            </a:r>
          </a:p>
          <a:p>
            <a:pPr lvl="2" rtl="0"/>
            <a:r>
              <a:rPr lang="vi-VN" noProof="0" dirty="0" err="1"/>
              <a:t>Mức</a:t>
            </a:r>
            <a:r>
              <a:rPr lang="vi-VN" noProof="0" dirty="0"/>
              <a:t> ba</a:t>
            </a:r>
          </a:p>
          <a:p>
            <a:pPr lvl="3" rtl="0"/>
            <a:r>
              <a:rPr lang="vi-VN" noProof="0" dirty="0" err="1"/>
              <a:t>Mức</a:t>
            </a:r>
            <a:r>
              <a:rPr lang="vi-VN" noProof="0" dirty="0"/>
              <a:t> bốn</a:t>
            </a:r>
          </a:p>
          <a:p>
            <a:pPr lvl="4" rtl="0"/>
            <a:r>
              <a:rPr lang="vi-VN" noProof="0" dirty="0" err="1"/>
              <a:t>Mức</a:t>
            </a:r>
            <a:r>
              <a:rPr lang="vi-VN" noProof="0" dirty="0"/>
              <a:t> năm</a:t>
            </a:r>
          </a:p>
          <a:p>
            <a:pPr lvl="5" rtl="0"/>
            <a:r>
              <a:rPr lang="vi-VN" noProof="0" dirty="0" err="1"/>
              <a:t>Thứ</a:t>
            </a:r>
            <a:r>
              <a:rPr lang="vi-VN" noProof="0" dirty="0"/>
              <a:t> </a:t>
            </a:r>
            <a:r>
              <a:rPr lang="vi-VN" noProof="0" dirty="0" err="1"/>
              <a:t>sáu</a:t>
            </a:r>
            <a:endParaRPr lang="vi-VN" noProof="0" dirty="0"/>
          </a:p>
          <a:p>
            <a:pPr lvl="6" rtl="0"/>
            <a:r>
              <a:rPr lang="vi-VN" noProof="0" dirty="0" err="1"/>
              <a:t>Thứ</a:t>
            </a:r>
            <a:r>
              <a:rPr lang="vi-VN" noProof="0" dirty="0"/>
              <a:t> </a:t>
            </a:r>
            <a:r>
              <a:rPr lang="vi-VN" noProof="0" dirty="0" err="1"/>
              <a:t>bảy</a:t>
            </a:r>
            <a:endParaRPr lang="vi-VN" noProof="0" dirty="0"/>
          </a:p>
          <a:p>
            <a:pPr lvl="7" rtl="0"/>
            <a:r>
              <a:rPr lang="vi-VN" noProof="0" dirty="0" err="1"/>
              <a:t>Thứ</a:t>
            </a:r>
            <a:r>
              <a:rPr lang="vi-VN" noProof="0" dirty="0"/>
              <a:t> </a:t>
            </a:r>
            <a:r>
              <a:rPr lang="vi-VN" noProof="0" dirty="0" err="1"/>
              <a:t>tám</a:t>
            </a:r>
            <a:endParaRPr lang="vi-VN" noProof="0" dirty="0"/>
          </a:p>
          <a:p>
            <a:pPr lvl="8" rtl="0"/>
            <a:r>
              <a:rPr lang="vi-VN" noProof="0" dirty="0" err="1"/>
              <a:t>Thứ</a:t>
            </a:r>
            <a:r>
              <a:rPr lang="vi-VN" noProof="0" dirty="0"/>
              <a:t> </a:t>
            </a:r>
            <a:r>
              <a:rPr lang="vi-VN" noProof="0" dirty="0" err="1"/>
              <a:t>chín</a:t>
            </a:r>
            <a:endParaRPr lang="vi-VN" noProof="0" dirty="0"/>
          </a:p>
        </p:txBody>
      </p:sp>
      <p:sp>
        <p:nvSpPr>
          <p:cNvPr id="4" name="Chỗ dành sẵn cho Ngày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2C0B948-E644-4352-B4AE-8A10010BED5D}" type="datetime1">
              <a:rPr lang="vi-VN" smtClean="0"/>
              <a:pPr/>
              <a:t>07/06/2018</a:t>
            </a:fld>
            <a:endParaRPr lang="vi-VN" dirty="0"/>
          </a:p>
        </p:txBody>
      </p:sp>
      <p:sp>
        <p:nvSpPr>
          <p:cNvPr id="5" name="Chỗ dành sẵn cho Chân trang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vi-VN" dirty="0"/>
          </a:p>
        </p:txBody>
      </p:sp>
      <p:sp>
        <p:nvSpPr>
          <p:cNvPr id="6" name="Chỗ dành sẵn cho Số hiệu Bản chiếu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D266BE7-899D-4075-917F-DBDE33B6B692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26" Type="http://schemas.openxmlformats.org/officeDocument/2006/relationships/diagramColors" Target="../diagrams/colors5.xml"/><Relationship Id="rId3" Type="http://schemas.openxmlformats.org/officeDocument/2006/relationships/diagramData" Target="../diagrams/data1.xml"/><Relationship Id="rId21" Type="http://schemas.openxmlformats.org/officeDocument/2006/relationships/diagramColors" Target="../diagrams/colors4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5" Type="http://schemas.openxmlformats.org/officeDocument/2006/relationships/diagramQuickStyle" Target="../diagrams/quickStyle5.xml"/><Relationship Id="rId2" Type="http://schemas.openxmlformats.org/officeDocument/2006/relationships/image" Target="../media/image7.png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24" Type="http://schemas.openxmlformats.org/officeDocument/2006/relationships/diagramLayout" Target="../diagrams/layout5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23" Type="http://schemas.openxmlformats.org/officeDocument/2006/relationships/diagramData" Target="../diagrams/data5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Relationship Id="rId27" Type="http://schemas.microsoft.com/office/2007/relationships/diagramDrawing" Target="../diagrams/drawing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3001333" y="1209746"/>
            <a:ext cx="9175640" cy="2387600"/>
          </a:xfrm>
        </p:spPr>
        <p:txBody>
          <a:bodyPr rtlCol="0">
            <a:normAutofit fontScale="90000"/>
          </a:bodyPr>
          <a:lstStyle/>
          <a:p>
            <a:pPr rtl="0"/>
            <a:r>
              <a:rPr lang="vi-VN" dirty="0"/>
              <a:t>Xây </a:t>
            </a:r>
            <a:r>
              <a:rPr lang="vi-VN" dirty="0" err="1"/>
              <a:t>dựng</a:t>
            </a:r>
            <a:r>
              <a:rPr lang="vi-VN" dirty="0"/>
              <a:t> </a:t>
            </a:r>
            <a:br>
              <a:rPr lang="vi-VN" dirty="0"/>
            </a:br>
            <a:r>
              <a:rPr lang="vi-VN" dirty="0" err="1"/>
              <a:t>Ứng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</a:t>
            </a:r>
            <a:r>
              <a:rPr lang="vi-VN" dirty="0" err="1"/>
              <a:t>gọi</a:t>
            </a:r>
            <a:r>
              <a:rPr lang="vi-VN" dirty="0"/>
              <a:t> xe giao </a:t>
            </a:r>
            <a:r>
              <a:rPr lang="vi-VN" dirty="0" err="1"/>
              <a:t>hàng</a:t>
            </a:r>
            <a:endParaRPr lang="vi-VN" dirty="0"/>
          </a:p>
        </p:txBody>
      </p:sp>
      <p:sp>
        <p:nvSpPr>
          <p:cNvPr id="3" name="Phụ đề 2"/>
          <p:cNvSpPr>
            <a:spLocks noGrp="1"/>
          </p:cNvSpPr>
          <p:nvPr>
            <p:ph type="subTitle" idx="1"/>
          </p:nvPr>
        </p:nvSpPr>
        <p:spPr>
          <a:xfrm>
            <a:off x="3175198" y="4538659"/>
            <a:ext cx="8827911" cy="865321"/>
          </a:xfrm>
        </p:spPr>
        <p:txBody>
          <a:bodyPr rtlCol="0"/>
          <a:lstStyle/>
          <a:p>
            <a:pPr rtl="0"/>
            <a:r>
              <a:rPr lang="vi-VN" dirty="0"/>
              <a:t>Sinh viên </a:t>
            </a:r>
            <a:r>
              <a:rPr lang="vi-VN" dirty="0" err="1"/>
              <a:t>thực</a:t>
            </a:r>
            <a:r>
              <a:rPr lang="vi-VN" dirty="0"/>
              <a:t> </a:t>
            </a:r>
            <a:r>
              <a:rPr lang="vi-VN" dirty="0" err="1"/>
              <a:t>hiện</a:t>
            </a:r>
            <a:r>
              <a:rPr lang="vi-VN" dirty="0"/>
              <a:t>: Hoàng </a:t>
            </a:r>
            <a:r>
              <a:rPr lang="vi-VN" dirty="0" err="1"/>
              <a:t>Khắc</a:t>
            </a:r>
            <a:r>
              <a:rPr lang="vi-VN" dirty="0"/>
              <a:t> Hiếu - </a:t>
            </a:r>
            <a:r>
              <a:rPr lang="vi-VN" dirty="0" err="1"/>
              <a:t>Lớp</a:t>
            </a:r>
            <a:r>
              <a:rPr lang="vi-VN" dirty="0"/>
              <a:t> </a:t>
            </a:r>
            <a:r>
              <a:rPr lang="vi-VN" dirty="0" err="1"/>
              <a:t>CN-CNTT</a:t>
            </a:r>
            <a:r>
              <a:rPr lang="vi-VN" dirty="0"/>
              <a:t> 1 K59</a:t>
            </a:r>
          </a:p>
          <a:p>
            <a:pPr rtl="0"/>
            <a:r>
              <a:rPr lang="vi-VN" dirty="0" err="1"/>
              <a:t>GV</a:t>
            </a:r>
            <a:r>
              <a:rPr lang="vi-VN" dirty="0"/>
              <a:t> </a:t>
            </a:r>
            <a:r>
              <a:rPr lang="vi-VN" dirty="0" err="1"/>
              <a:t>hướng</a:t>
            </a:r>
            <a:r>
              <a:rPr lang="vi-VN" dirty="0"/>
              <a:t> </a:t>
            </a:r>
            <a:r>
              <a:rPr lang="vi-VN" dirty="0" err="1"/>
              <a:t>dẫn</a:t>
            </a:r>
            <a:r>
              <a:rPr lang="vi-VN" dirty="0"/>
              <a:t>: </a:t>
            </a:r>
            <a:r>
              <a:rPr lang="vi-VN" dirty="0" err="1"/>
              <a:t>TS</a:t>
            </a:r>
            <a:r>
              <a:rPr lang="vi-VN" dirty="0"/>
              <a:t>. </a:t>
            </a:r>
            <a:r>
              <a:rPr lang="vi-VN" dirty="0" err="1"/>
              <a:t>Nguyễn</a:t>
            </a:r>
            <a:r>
              <a:rPr lang="vi-VN" dirty="0"/>
              <a:t> </a:t>
            </a:r>
            <a:r>
              <a:rPr lang="vi-VN" dirty="0" err="1"/>
              <a:t>Nhất</a:t>
            </a:r>
            <a:r>
              <a:rPr lang="vi-VN" dirty="0"/>
              <a:t> </a:t>
            </a:r>
            <a:r>
              <a:rPr lang="vi-VN" dirty="0" err="1"/>
              <a:t>Hải</a:t>
            </a:r>
            <a:endParaRPr lang="vi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D9A95A-B617-475E-99A8-08EB3118A40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8448" y="151327"/>
            <a:ext cx="562646" cy="788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">
            <a:extLst>
              <a:ext uri="{FF2B5EF4-FFF2-40B4-BE49-F238E27FC236}">
                <a16:creationId xmlns:a16="http://schemas.microsoft.com/office/drawing/2014/main" id="{9A9A6B39-3EA6-49EF-B569-7FB6D855856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1094" y="151326"/>
            <a:ext cx="788831" cy="788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D6C4367-C9EE-4977-A1ED-DD53AE2ED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Phân </a:t>
            </a:r>
            <a:r>
              <a:rPr lang="vi-VN" dirty="0" err="1"/>
              <a:t>tích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thiết</a:t>
            </a:r>
            <a:r>
              <a:rPr lang="vi-VN" dirty="0"/>
              <a:t> </a:t>
            </a:r>
            <a:r>
              <a:rPr lang="vi-VN" dirty="0" err="1"/>
              <a:t>kế</a:t>
            </a:r>
            <a:r>
              <a:rPr lang="vi-VN" dirty="0"/>
              <a:t> </a:t>
            </a:r>
            <a:r>
              <a:rPr lang="vi-VN" dirty="0" err="1"/>
              <a:t>hệ</a:t>
            </a:r>
            <a:r>
              <a:rPr lang="vi-VN" dirty="0"/>
              <a:t> </a:t>
            </a:r>
            <a:r>
              <a:rPr lang="vi-VN" dirty="0" err="1"/>
              <a:t>thống</a:t>
            </a:r>
            <a:br>
              <a:rPr lang="vi-V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01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AB41279-6D86-441F-ABF2-F9BE7916F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tác</a:t>
            </a:r>
            <a:r>
              <a:rPr lang="vi-VN" dirty="0"/>
              <a:t> nhân </a:t>
            </a:r>
            <a:r>
              <a:rPr lang="vi-VN" dirty="0" err="1"/>
              <a:t>chính</a:t>
            </a:r>
            <a:endParaRPr lang="en-US" dirty="0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08BFD3A2-8885-40E1-8F97-D8DC4671A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1817" y="2465294"/>
            <a:ext cx="10348639" cy="3711669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3200" dirty="0" err="1"/>
              <a:t>Hệ</a:t>
            </a:r>
            <a:r>
              <a:rPr lang="en-US" sz="3200" dirty="0"/>
              <a:t> </a:t>
            </a:r>
            <a:r>
              <a:rPr lang="en-US" sz="3200" dirty="0" err="1"/>
              <a:t>thống</a:t>
            </a:r>
            <a:r>
              <a:rPr lang="en-US" sz="3200" dirty="0"/>
              <a:t> </a:t>
            </a:r>
            <a:r>
              <a:rPr lang="en-US" sz="3200" dirty="0" err="1"/>
              <a:t>chủ</a:t>
            </a:r>
            <a:r>
              <a:rPr lang="en-US" sz="3200" dirty="0"/>
              <a:t> </a:t>
            </a:r>
            <a:r>
              <a:rPr lang="en-US" sz="3200" dirty="0" err="1"/>
              <a:t>yếu</a:t>
            </a:r>
            <a:r>
              <a:rPr lang="en-US" sz="3200" dirty="0"/>
              <a:t> chia </a:t>
            </a:r>
            <a:r>
              <a:rPr lang="en-US" sz="3200" dirty="0" err="1"/>
              <a:t>thành</a:t>
            </a:r>
            <a:r>
              <a:rPr lang="en-US" sz="3200" dirty="0"/>
              <a:t> 2 </a:t>
            </a:r>
            <a:r>
              <a:rPr lang="en-US" sz="3200" dirty="0" err="1"/>
              <a:t>loại</a:t>
            </a:r>
            <a:r>
              <a:rPr lang="en-US" sz="3200" dirty="0"/>
              <a:t> </a:t>
            </a:r>
            <a:r>
              <a:rPr lang="en-US" sz="3200" dirty="0" err="1"/>
              <a:t>người</a:t>
            </a:r>
            <a:r>
              <a:rPr lang="en-US" sz="3200" dirty="0"/>
              <a:t> </a:t>
            </a:r>
            <a:r>
              <a:rPr lang="en-US" sz="3200" dirty="0" err="1"/>
              <a:t>dùng</a:t>
            </a:r>
            <a:r>
              <a:rPr lang="en-US" sz="3200" dirty="0"/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vi-VN" sz="3200" dirty="0" err="1"/>
              <a:t>Khách</a:t>
            </a:r>
            <a:r>
              <a:rPr lang="vi-VN" sz="3200" dirty="0"/>
              <a:t> </a:t>
            </a:r>
            <a:r>
              <a:rPr lang="vi-VN" sz="3200" dirty="0" err="1"/>
              <a:t>hàng</a:t>
            </a:r>
            <a:endParaRPr lang="en-US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vi-VN" sz="3200" dirty="0" err="1"/>
              <a:t>Tài</a:t>
            </a:r>
            <a:r>
              <a:rPr lang="vi-VN" sz="3200" dirty="0"/>
              <a:t> </a:t>
            </a:r>
            <a:r>
              <a:rPr lang="vi-VN" sz="3200" dirty="0" err="1"/>
              <a:t>xế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3061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DE81C6F-B312-48B5-85EF-BA0735CB0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chức</a:t>
            </a:r>
            <a:r>
              <a:rPr lang="vi-VN" dirty="0"/>
              <a:t> năng </a:t>
            </a:r>
            <a:r>
              <a:rPr lang="vi-VN" dirty="0" err="1"/>
              <a:t>chính</a:t>
            </a:r>
            <a:endParaRPr lang="en-US" dirty="0"/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07C39670-6D0F-4D25-AB82-13B582E3B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00" t="23351" r="24761" b="8729"/>
          <a:stretch/>
        </p:blipFill>
        <p:spPr>
          <a:xfrm>
            <a:off x="2020954" y="1943846"/>
            <a:ext cx="7790704" cy="479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47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CC80927-7279-4AD4-8DAD-54D1BFFC3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endParaRPr lang="en-US" dirty="0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1ECDA85C-CE17-4E7D-9CBB-9CE0CBB1D15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96533" y="1828456"/>
            <a:ext cx="6995886" cy="4933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070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EC72C20-621F-4103-9E78-36C55FC76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Kết</a:t>
            </a:r>
            <a:r>
              <a:rPr lang="vi-VN" dirty="0"/>
              <a:t> </a:t>
            </a:r>
            <a:r>
              <a:rPr lang="vi-VN" dirty="0" err="1"/>
              <a:t>quả</a:t>
            </a:r>
            <a:r>
              <a:rPr lang="vi-VN" dirty="0"/>
              <a:t> </a:t>
            </a:r>
            <a:r>
              <a:rPr lang="vi-VN" dirty="0" err="1"/>
              <a:t>đạt</a:t>
            </a:r>
            <a:r>
              <a:rPr lang="vi-VN" dirty="0"/>
              <a:t> </a:t>
            </a:r>
            <a:r>
              <a:rPr lang="vi-VN" dirty="0" err="1"/>
              <a:t>được</a:t>
            </a:r>
            <a:br>
              <a:rPr lang="vi-VN" dirty="0"/>
            </a:b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36859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9DA68F0-783D-4AA5-8174-D03DEF2E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vi-VN" dirty="0"/>
              <a:t> – Đăng </a:t>
            </a:r>
            <a:r>
              <a:rPr lang="vi-VN" dirty="0" err="1"/>
              <a:t>ký</a:t>
            </a:r>
            <a:endParaRPr lang="en-US" dirty="0"/>
          </a:p>
        </p:txBody>
      </p:sp>
      <p:pic>
        <p:nvPicPr>
          <p:cNvPr id="10" name="Hình ảnh 9" descr="C:\Users\ASUS\AppData\Local\Microsoft\Windows\INetCache\Content.Word\device-2018-05-21-060134.png">
            <a:extLst>
              <a:ext uri="{FF2B5EF4-FFF2-40B4-BE49-F238E27FC236}">
                <a16:creationId xmlns:a16="http://schemas.microsoft.com/office/drawing/2014/main" id="{942D86D2-2C00-41B1-AB63-F0BF2B65CD5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42" y="2090057"/>
            <a:ext cx="2674530" cy="462250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672B2E9E-887F-4B01-B773-99F05044111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9946" y="2090057"/>
            <a:ext cx="2674530" cy="462250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755A845C-152D-4320-8513-377ADD8A3F2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93850" y="2090057"/>
            <a:ext cx="2674530" cy="462250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3" name="Hình ảnh 12">
            <a:extLst>
              <a:ext uri="{FF2B5EF4-FFF2-40B4-BE49-F238E27FC236}">
                <a16:creationId xmlns:a16="http://schemas.microsoft.com/office/drawing/2014/main" id="{E8AB2943-A804-4906-A578-0430E65EA8E7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67754" y="2090057"/>
            <a:ext cx="2674530" cy="462250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2799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BEF7015-4F04-4148-B90C-221A3CDD8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vi-VN" dirty="0"/>
              <a:t>Giao </a:t>
            </a:r>
            <a:r>
              <a:rPr lang="vi-VN" dirty="0" err="1"/>
              <a:t>diện</a:t>
            </a:r>
            <a:r>
              <a:rPr lang="vi-VN" dirty="0"/>
              <a:t> </a:t>
            </a:r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khách</a:t>
            </a:r>
            <a:r>
              <a:rPr lang="vi-VN" dirty="0"/>
              <a:t> </a:t>
            </a:r>
            <a:r>
              <a:rPr lang="vi-VN" dirty="0" err="1"/>
              <a:t>hàng</a:t>
            </a:r>
            <a:endParaRPr lang="en-US" dirty="0"/>
          </a:p>
        </p:txBody>
      </p:sp>
      <p:pic>
        <p:nvPicPr>
          <p:cNvPr id="15" name="Hình ảnh 14">
            <a:extLst>
              <a:ext uri="{FF2B5EF4-FFF2-40B4-BE49-F238E27FC236}">
                <a16:creationId xmlns:a16="http://schemas.microsoft.com/office/drawing/2014/main" id="{06DDEDB8-7450-439E-8D8F-4F0C93D32B6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10518" y="2339184"/>
            <a:ext cx="2367915" cy="421005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4" name="Hộp chú thích: Đường 61">
            <a:extLst>
              <a:ext uri="{FF2B5EF4-FFF2-40B4-BE49-F238E27FC236}">
                <a16:creationId xmlns:a16="http://schemas.microsoft.com/office/drawing/2014/main" id="{35652017-7E65-4B1C-89CF-A5C0F3EBF5EA}"/>
              </a:ext>
            </a:extLst>
          </p:cNvPr>
          <p:cNvSpPr>
            <a:spLocks/>
          </p:cNvSpPr>
          <p:nvPr/>
        </p:nvSpPr>
        <p:spPr bwMode="auto">
          <a:xfrm>
            <a:off x="7653563" y="2140513"/>
            <a:ext cx="1492250" cy="809625"/>
          </a:xfrm>
          <a:prstGeom prst="borderCallout1">
            <a:avLst>
              <a:gd name="adj1" fmla="val 18750"/>
              <a:gd name="adj2" fmla="val -8333"/>
              <a:gd name="adj3" fmla="val 79759"/>
              <a:gd name="adj4" fmla="val -79176"/>
            </a:avLst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Lựa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chọn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loại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phương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tiện</a:t>
            </a:r>
            <a:endParaRPr kumimoji="0" lang="vi-VN" altLang="en-US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Hộp chú thích: Đường 62">
            <a:extLst>
              <a:ext uri="{FF2B5EF4-FFF2-40B4-BE49-F238E27FC236}">
                <a16:creationId xmlns:a16="http://schemas.microsoft.com/office/drawing/2014/main" id="{D39FA71B-D331-4C00-8943-CEB471EB905C}"/>
              </a:ext>
            </a:extLst>
          </p:cNvPr>
          <p:cNvSpPr>
            <a:spLocks/>
          </p:cNvSpPr>
          <p:nvPr/>
        </p:nvSpPr>
        <p:spPr bwMode="auto">
          <a:xfrm>
            <a:off x="3075223" y="4258570"/>
            <a:ext cx="1492250" cy="809625"/>
          </a:xfrm>
          <a:prstGeom prst="borderCallout1">
            <a:avLst>
              <a:gd name="adj1" fmla="val 49625"/>
              <a:gd name="adj2" fmla="val 105551"/>
              <a:gd name="adj3" fmla="val 119412"/>
              <a:gd name="adj4" fmla="val 132573"/>
            </a:avLst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Danh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sách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điểm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dừng</a:t>
            </a:r>
            <a:endParaRPr kumimoji="0" lang="vi-VN" altLang="en-US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Hộp chú thích: Đường 63">
            <a:extLst>
              <a:ext uri="{FF2B5EF4-FFF2-40B4-BE49-F238E27FC236}">
                <a16:creationId xmlns:a16="http://schemas.microsoft.com/office/drawing/2014/main" id="{38DE8790-95B2-40BB-899C-6A7F7D2E2A04}"/>
              </a:ext>
            </a:extLst>
          </p:cNvPr>
          <p:cNvSpPr>
            <a:spLocks/>
          </p:cNvSpPr>
          <p:nvPr/>
        </p:nvSpPr>
        <p:spPr bwMode="auto">
          <a:xfrm>
            <a:off x="3075223" y="3201184"/>
            <a:ext cx="1492250" cy="809625"/>
          </a:xfrm>
          <a:prstGeom prst="borderCallout1">
            <a:avLst>
              <a:gd name="adj1" fmla="val 49625"/>
              <a:gd name="adj2" fmla="val 105551"/>
              <a:gd name="adj3" fmla="val 125345"/>
              <a:gd name="adj4" fmla="val 137773"/>
            </a:avLst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120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Bản</a:t>
            </a:r>
            <a:r>
              <a:rPr kumimoji="0" lang="vi-VN" alt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đồ</a:t>
            </a:r>
            <a:endParaRPr kumimoji="0" lang="vi-VN" altLang="en-US" sz="180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Hộp chú thích: Đường 64">
            <a:extLst>
              <a:ext uri="{FF2B5EF4-FFF2-40B4-BE49-F238E27FC236}">
                <a16:creationId xmlns:a16="http://schemas.microsoft.com/office/drawing/2014/main" id="{BD098054-3146-40CA-9B57-030D3F80C155}"/>
              </a:ext>
            </a:extLst>
          </p:cNvPr>
          <p:cNvSpPr>
            <a:spLocks/>
          </p:cNvSpPr>
          <p:nvPr/>
        </p:nvSpPr>
        <p:spPr bwMode="auto">
          <a:xfrm>
            <a:off x="3075223" y="2143798"/>
            <a:ext cx="1492250" cy="809625"/>
          </a:xfrm>
          <a:prstGeom prst="borderCallout1">
            <a:avLst>
              <a:gd name="adj1" fmla="val 49625"/>
              <a:gd name="adj2" fmla="val 105551"/>
              <a:gd name="adj3" fmla="val 74421"/>
              <a:gd name="adj4" fmla="val 132654"/>
            </a:avLst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Mở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Menu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chính</a:t>
            </a:r>
            <a:endParaRPr kumimoji="0" lang="vi-VN" altLang="en-US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Hộp chú thích: Đường 65">
            <a:extLst>
              <a:ext uri="{FF2B5EF4-FFF2-40B4-BE49-F238E27FC236}">
                <a16:creationId xmlns:a16="http://schemas.microsoft.com/office/drawing/2014/main" id="{EF97879D-98D7-4BEF-873A-BA9C4D58058B}"/>
              </a:ext>
            </a:extLst>
          </p:cNvPr>
          <p:cNvSpPr>
            <a:spLocks/>
          </p:cNvSpPr>
          <p:nvPr/>
        </p:nvSpPr>
        <p:spPr bwMode="auto">
          <a:xfrm>
            <a:off x="7690549" y="3204372"/>
            <a:ext cx="1492250" cy="809625"/>
          </a:xfrm>
          <a:prstGeom prst="borderCallout1">
            <a:avLst>
              <a:gd name="adj1" fmla="val 18750"/>
              <a:gd name="adj2" fmla="val -8333"/>
              <a:gd name="adj3" fmla="val 144655"/>
              <a:gd name="adj4" fmla="val -114982"/>
            </a:avLst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Tài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xế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xung quanh</a:t>
            </a:r>
            <a:endParaRPr kumimoji="0" lang="vi-VN" altLang="en-US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Hộp chú thích: Đường 66">
            <a:extLst>
              <a:ext uri="{FF2B5EF4-FFF2-40B4-BE49-F238E27FC236}">
                <a16:creationId xmlns:a16="http://schemas.microsoft.com/office/drawing/2014/main" id="{8A972B79-EFE4-4FBF-8B1B-FB812B19BEAC}"/>
              </a:ext>
            </a:extLst>
          </p:cNvPr>
          <p:cNvSpPr>
            <a:spLocks/>
          </p:cNvSpPr>
          <p:nvPr/>
        </p:nvSpPr>
        <p:spPr bwMode="auto">
          <a:xfrm>
            <a:off x="7653563" y="4258569"/>
            <a:ext cx="1492250" cy="809625"/>
          </a:xfrm>
          <a:prstGeom prst="borderCallout1">
            <a:avLst>
              <a:gd name="adj1" fmla="val 18750"/>
              <a:gd name="adj2" fmla="val -8333"/>
              <a:gd name="adj3" fmla="val 99761"/>
              <a:gd name="adj4" fmla="val -47598"/>
            </a:avLst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Yêu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cầu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gọi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xe</a:t>
            </a:r>
            <a:endParaRPr kumimoji="0" lang="vi-VN" altLang="en-US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Hộp chú thích: Đường 67">
            <a:extLst>
              <a:ext uri="{FF2B5EF4-FFF2-40B4-BE49-F238E27FC236}">
                <a16:creationId xmlns:a16="http://schemas.microsoft.com/office/drawing/2014/main" id="{BF67E78B-A1F0-4CB6-8124-65DD3F78B080}"/>
              </a:ext>
            </a:extLst>
          </p:cNvPr>
          <p:cNvSpPr>
            <a:spLocks/>
          </p:cNvSpPr>
          <p:nvPr/>
        </p:nvSpPr>
        <p:spPr bwMode="auto">
          <a:xfrm>
            <a:off x="3075223" y="5315956"/>
            <a:ext cx="1492250" cy="809625"/>
          </a:xfrm>
          <a:prstGeom prst="borderCallout1">
            <a:avLst>
              <a:gd name="adj1" fmla="val 49625"/>
              <a:gd name="adj2" fmla="val 105551"/>
              <a:gd name="adj3" fmla="val 130549"/>
              <a:gd name="adj4" fmla="val 139557"/>
            </a:avLst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Thêm/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xóa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điểm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dừng</a:t>
            </a:r>
            <a:endParaRPr kumimoji="0" lang="vi-VN" altLang="en-US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Hộp chú thích: Đường 68">
            <a:extLst>
              <a:ext uri="{FF2B5EF4-FFF2-40B4-BE49-F238E27FC236}">
                <a16:creationId xmlns:a16="http://schemas.microsoft.com/office/drawing/2014/main" id="{49C1E794-33AD-4DB4-915D-392999D13367}"/>
              </a:ext>
            </a:extLst>
          </p:cNvPr>
          <p:cNvSpPr>
            <a:spLocks/>
          </p:cNvSpPr>
          <p:nvPr/>
        </p:nvSpPr>
        <p:spPr bwMode="auto">
          <a:xfrm>
            <a:off x="7653563" y="5322428"/>
            <a:ext cx="1492250" cy="809625"/>
          </a:xfrm>
          <a:prstGeom prst="borderCallout1">
            <a:avLst>
              <a:gd name="adj1" fmla="val 18750"/>
              <a:gd name="adj2" fmla="val -8333"/>
              <a:gd name="adj3" fmla="val 127616"/>
              <a:gd name="adj4" fmla="val -38235"/>
            </a:avLst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Tối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ưu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hóa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lại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đường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đi</a:t>
            </a:r>
            <a:endParaRPr kumimoji="0" lang="vi-VN" altLang="en-US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30">
            <a:extLst>
              <a:ext uri="{FF2B5EF4-FFF2-40B4-BE49-F238E27FC236}">
                <a16:creationId xmlns:a16="http://schemas.microsoft.com/office/drawing/2014/main" id="{E3185DAA-BC24-4F7B-949B-287299A12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" name="Rectangle 39">
            <a:extLst>
              <a:ext uri="{FF2B5EF4-FFF2-40B4-BE49-F238E27FC236}">
                <a16:creationId xmlns:a16="http://schemas.microsoft.com/office/drawing/2014/main" id="{F3BA3584-1916-4851-883C-52968B80FA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" name="Rectangle 40">
            <a:extLst>
              <a:ext uri="{FF2B5EF4-FFF2-40B4-BE49-F238E27FC236}">
                <a16:creationId xmlns:a16="http://schemas.microsoft.com/office/drawing/2014/main" id="{9DCA8FD9-D603-464E-88BE-CB2C7E4C5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196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9" name="Hình ảnh 28">
            <a:extLst>
              <a:ext uri="{FF2B5EF4-FFF2-40B4-BE49-F238E27FC236}">
                <a16:creationId xmlns:a16="http://schemas.microsoft.com/office/drawing/2014/main" id="{2774C981-E872-465D-822F-FA19FE22F5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25" y="2339184"/>
            <a:ext cx="2368153" cy="4210050"/>
          </a:xfrm>
          <a:prstGeom prst="rect">
            <a:avLst/>
          </a:prstGeom>
        </p:spPr>
      </p:pic>
      <p:pic>
        <p:nvPicPr>
          <p:cNvPr id="31" name="Hình ảnh 30">
            <a:extLst>
              <a:ext uri="{FF2B5EF4-FFF2-40B4-BE49-F238E27FC236}">
                <a16:creationId xmlns:a16="http://schemas.microsoft.com/office/drawing/2014/main" id="{61B14348-A00F-4219-A829-F7C4A0E76E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773" y="2339184"/>
            <a:ext cx="2373580" cy="421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25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BEF7015-4F04-4148-B90C-221A3CDD8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r>
              <a:rPr lang="vi-VN" dirty="0"/>
              <a:t>Giao </a:t>
            </a:r>
            <a:r>
              <a:rPr lang="vi-VN" dirty="0" err="1"/>
              <a:t>diện</a:t>
            </a:r>
            <a:r>
              <a:rPr lang="vi-VN" dirty="0"/>
              <a:t> </a:t>
            </a:r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tài</a:t>
            </a:r>
            <a:r>
              <a:rPr lang="vi-VN" dirty="0"/>
              <a:t> </a:t>
            </a:r>
            <a:r>
              <a:rPr lang="vi-VN" dirty="0" err="1"/>
              <a:t>xế</a:t>
            </a:r>
            <a:endParaRPr lang="en-US" dirty="0"/>
          </a:p>
        </p:txBody>
      </p:sp>
      <p:sp>
        <p:nvSpPr>
          <p:cNvPr id="25" name="Rectangle 30">
            <a:extLst>
              <a:ext uri="{FF2B5EF4-FFF2-40B4-BE49-F238E27FC236}">
                <a16:creationId xmlns:a16="http://schemas.microsoft.com/office/drawing/2014/main" id="{E3185DAA-BC24-4F7B-949B-287299A12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" name="Rectangle 39">
            <a:extLst>
              <a:ext uri="{FF2B5EF4-FFF2-40B4-BE49-F238E27FC236}">
                <a16:creationId xmlns:a16="http://schemas.microsoft.com/office/drawing/2014/main" id="{F3BA3584-1916-4851-883C-52968B80FA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" name="Rectangle 40">
            <a:extLst>
              <a:ext uri="{FF2B5EF4-FFF2-40B4-BE49-F238E27FC236}">
                <a16:creationId xmlns:a16="http://schemas.microsoft.com/office/drawing/2014/main" id="{9DCA8FD9-D603-464E-88BE-CB2C7E4C5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548" y="48840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7" name="Hình ảnh 16">
            <a:extLst>
              <a:ext uri="{FF2B5EF4-FFF2-40B4-BE49-F238E27FC236}">
                <a16:creationId xmlns:a16="http://schemas.microsoft.com/office/drawing/2014/main" id="{66CB9A05-AB6B-4998-B3D8-39C962CD19A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80593" y="2217939"/>
            <a:ext cx="2368945" cy="421005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3" name="Hộp chú thích: Đường Cong 71">
            <a:extLst>
              <a:ext uri="{FF2B5EF4-FFF2-40B4-BE49-F238E27FC236}">
                <a16:creationId xmlns:a16="http://schemas.microsoft.com/office/drawing/2014/main" id="{061DBA40-3258-42D9-A7D0-A66DEBA46238}"/>
              </a:ext>
            </a:extLst>
          </p:cNvPr>
          <p:cNvSpPr>
            <a:spLocks/>
          </p:cNvSpPr>
          <p:nvPr/>
        </p:nvSpPr>
        <p:spPr bwMode="auto">
          <a:xfrm>
            <a:off x="7726868" y="2217939"/>
            <a:ext cx="1282700" cy="7874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6104"/>
              <a:gd name="adj6" fmla="val -39905"/>
            </a:avLst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Kích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hoạt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trạng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thái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hoạt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động</a:t>
            </a:r>
            <a:endParaRPr kumimoji="0" lang="vi-VN" altLang="en-US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Hộp chú thích: Đường Cong 72">
            <a:extLst>
              <a:ext uri="{FF2B5EF4-FFF2-40B4-BE49-F238E27FC236}">
                <a16:creationId xmlns:a16="http://schemas.microsoft.com/office/drawing/2014/main" id="{0969003C-19EA-4345-BB35-89EB5B0699C0}"/>
              </a:ext>
            </a:extLst>
          </p:cNvPr>
          <p:cNvSpPr>
            <a:spLocks/>
          </p:cNvSpPr>
          <p:nvPr/>
        </p:nvSpPr>
        <p:spPr bwMode="auto">
          <a:xfrm>
            <a:off x="3230736" y="2209715"/>
            <a:ext cx="1282700" cy="787400"/>
          </a:xfrm>
          <a:prstGeom prst="borderCallout2">
            <a:avLst>
              <a:gd name="adj1" fmla="val 25199"/>
              <a:gd name="adj2" fmla="val 102065"/>
              <a:gd name="adj3" fmla="val 18750"/>
              <a:gd name="adj4" fmla="val 110065"/>
              <a:gd name="adj5" fmla="val 51380"/>
              <a:gd name="adj6" fmla="val 232798"/>
            </a:avLst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Trạng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thái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hoạt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động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hiện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tại</a:t>
            </a:r>
            <a:endParaRPr kumimoji="0" lang="vi-VN" altLang="en-US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Hộp chú thích: Đường Cong 73">
            <a:extLst>
              <a:ext uri="{FF2B5EF4-FFF2-40B4-BE49-F238E27FC236}">
                <a16:creationId xmlns:a16="http://schemas.microsoft.com/office/drawing/2014/main" id="{2DCC4CD0-B56C-4AEA-A050-4C1596955E8D}"/>
              </a:ext>
            </a:extLst>
          </p:cNvPr>
          <p:cNvSpPr>
            <a:spLocks/>
          </p:cNvSpPr>
          <p:nvPr/>
        </p:nvSpPr>
        <p:spPr bwMode="auto">
          <a:xfrm>
            <a:off x="3230736" y="3206796"/>
            <a:ext cx="1282700" cy="787400"/>
          </a:xfrm>
          <a:prstGeom prst="borderCallout2">
            <a:avLst>
              <a:gd name="adj1" fmla="val 25199"/>
              <a:gd name="adj2" fmla="val 102065"/>
              <a:gd name="adj3" fmla="val 18750"/>
              <a:gd name="adj4" fmla="val 110065"/>
              <a:gd name="adj5" fmla="val 75343"/>
              <a:gd name="adj6" fmla="val 177705"/>
            </a:avLst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Bản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đồ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hoạt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động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của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tài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xế</a:t>
            </a:r>
            <a:endParaRPr kumimoji="0" lang="vi-VN" altLang="en-US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Hộp chú thích: Đường Cong 75">
            <a:extLst>
              <a:ext uri="{FF2B5EF4-FFF2-40B4-BE49-F238E27FC236}">
                <a16:creationId xmlns:a16="http://schemas.microsoft.com/office/drawing/2014/main" id="{55C9004C-AEF6-4D79-A28A-FCA5A9354C48}"/>
              </a:ext>
            </a:extLst>
          </p:cNvPr>
          <p:cNvSpPr>
            <a:spLocks/>
          </p:cNvSpPr>
          <p:nvPr/>
        </p:nvSpPr>
        <p:spPr bwMode="auto">
          <a:xfrm>
            <a:off x="7726868" y="3589552"/>
            <a:ext cx="1282700" cy="7874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0456"/>
              <a:gd name="adj6" fmla="val -113595"/>
            </a:avLst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Vị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trí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hiện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tại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của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tài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xế</a:t>
            </a:r>
            <a:endParaRPr kumimoji="0" lang="vi-VN" altLang="en-US" sz="11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Hộp chú thích: Đường Cong 17">
            <a:extLst>
              <a:ext uri="{FF2B5EF4-FFF2-40B4-BE49-F238E27FC236}">
                <a16:creationId xmlns:a16="http://schemas.microsoft.com/office/drawing/2014/main" id="{B5A24E45-B8B8-49A7-8BFD-2AD4C9156025}"/>
              </a:ext>
            </a:extLst>
          </p:cNvPr>
          <p:cNvSpPr>
            <a:spLocks/>
          </p:cNvSpPr>
          <p:nvPr/>
        </p:nvSpPr>
        <p:spPr bwMode="auto">
          <a:xfrm>
            <a:off x="3230736" y="5632364"/>
            <a:ext cx="1282700" cy="787400"/>
          </a:xfrm>
          <a:prstGeom prst="borderCallout2">
            <a:avLst>
              <a:gd name="adj1" fmla="val 25199"/>
              <a:gd name="adj2" fmla="val 102065"/>
              <a:gd name="adj3" fmla="val 18750"/>
              <a:gd name="adj4" fmla="val 110065"/>
              <a:gd name="adj5" fmla="val 72902"/>
              <a:gd name="adj6" fmla="val 161737"/>
            </a:avLst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Thông tin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ví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tài</a:t>
            </a:r>
            <a:r>
              <a:rPr kumimoji="0" lang="vi-VN" altLang="en-US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vi-VN" altLang="en-US" sz="12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khoản</a:t>
            </a:r>
            <a:endParaRPr kumimoji="0" lang="vi-VN" altLang="en-US" sz="18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2D2473-7AEE-4F55-B18E-456B8D006A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2AA5E924-C0BB-420E-8768-3A4A7BF53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C80A3C97-0A7E-4074-B45F-615FCEC98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548" y="37029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F04D5AE0-0445-46BE-8740-82702AB8E0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602" y="2262364"/>
            <a:ext cx="2378911" cy="4229175"/>
          </a:xfrm>
          <a:prstGeom prst="rect">
            <a:avLst/>
          </a:prstGeom>
        </p:spPr>
      </p:pic>
      <p:pic>
        <p:nvPicPr>
          <p:cNvPr id="3080" name="Hình ảnh 3079">
            <a:extLst>
              <a:ext uri="{FF2B5EF4-FFF2-40B4-BE49-F238E27FC236}">
                <a16:creationId xmlns:a16="http://schemas.microsoft.com/office/drawing/2014/main" id="{6173D4B9-843D-4929-B4BA-13BF1A9E3E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52" y="2166337"/>
            <a:ext cx="2399249" cy="426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2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830EBC7-F000-4EE9-A9FD-0FF6051C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số</a:t>
            </a:r>
            <a:r>
              <a:rPr lang="vi-VN" dirty="0"/>
              <a:t> giao </a:t>
            </a:r>
            <a:r>
              <a:rPr lang="vi-VN" dirty="0" err="1"/>
              <a:t>diện</a:t>
            </a:r>
            <a:r>
              <a:rPr lang="vi-VN" dirty="0"/>
              <a:t> </a:t>
            </a:r>
            <a:r>
              <a:rPr lang="vi-VN" dirty="0" err="1"/>
              <a:t>khác</a:t>
            </a:r>
            <a:endParaRPr lang="en-US" dirty="0"/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2A725D4E-A63D-4633-BD21-414097B18C5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3875" y="2171156"/>
            <a:ext cx="2480582" cy="4447358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63EA9692-7137-4CAC-BD6D-EDC4597F3F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94" y="2208590"/>
            <a:ext cx="2480582" cy="4409924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7AD78370-B9D1-4950-B67B-0BC739DA1E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513" y="2208590"/>
            <a:ext cx="2480582" cy="4409924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E9A1DC1A-24CF-4B8B-B486-0EC5CAED7B96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89132" y="2208590"/>
            <a:ext cx="2398068" cy="44099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7685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4D80947-62C0-43D1-A451-338FAD123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Kết</a:t>
            </a:r>
            <a:r>
              <a:rPr lang="vi-VN" dirty="0"/>
              <a:t> </a:t>
            </a:r>
            <a:r>
              <a:rPr lang="vi-VN" dirty="0" err="1"/>
              <a:t>luận</a:t>
            </a:r>
            <a:br>
              <a:rPr lang="vi-V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84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êu đề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vi-VN" dirty="0" err="1"/>
              <a:t>Nội</a:t>
            </a:r>
            <a:r>
              <a:rPr lang="vi-VN" dirty="0"/>
              <a:t> dung</a:t>
            </a:r>
          </a:p>
        </p:txBody>
      </p:sp>
      <p:sp>
        <p:nvSpPr>
          <p:cNvPr id="14" name="Chỗ dành sẵn cho Nội dung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457200" indent="-457200" rtl="0">
              <a:buFont typeface="+mj-lt"/>
              <a:buAutoNum type="arabicPeriod"/>
            </a:pPr>
            <a:r>
              <a:rPr lang="vi-VN" dirty="0" err="1"/>
              <a:t>Giới</a:t>
            </a:r>
            <a:r>
              <a:rPr lang="vi-VN" dirty="0"/>
              <a:t> </a:t>
            </a:r>
            <a:r>
              <a:rPr lang="vi-VN" dirty="0" err="1"/>
              <a:t>thiệu</a:t>
            </a:r>
            <a:r>
              <a:rPr lang="vi-VN" dirty="0"/>
              <a:t> </a:t>
            </a:r>
            <a:r>
              <a:rPr lang="vi-VN" dirty="0" err="1"/>
              <a:t>bài</a:t>
            </a:r>
            <a:r>
              <a:rPr lang="vi-VN" dirty="0"/>
              <a:t> </a:t>
            </a:r>
            <a:r>
              <a:rPr lang="vi-VN" dirty="0" err="1"/>
              <a:t>toán</a:t>
            </a:r>
            <a:endParaRPr lang="vi-VN" dirty="0"/>
          </a:p>
          <a:p>
            <a:pPr marL="457200" indent="-457200" rtl="0">
              <a:buFont typeface="+mj-lt"/>
              <a:buAutoNum type="arabicPeriod"/>
            </a:pPr>
            <a:r>
              <a:rPr lang="vi-VN" dirty="0" err="1"/>
              <a:t>Giải</a:t>
            </a:r>
            <a:r>
              <a:rPr lang="vi-VN" dirty="0"/>
              <a:t> </a:t>
            </a:r>
            <a:r>
              <a:rPr lang="vi-VN" dirty="0" err="1"/>
              <a:t>pháp</a:t>
            </a:r>
            <a:r>
              <a:rPr lang="vi-VN" dirty="0"/>
              <a:t> công </a:t>
            </a:r>
            <a:r>
              <a:rPr lang="vi-VN" dirty="0" err="1"/>
              <a:t>nghệ</a:t>
            </a:r>
            <a:endParaRPr lang="vi-VN" dirty="0"/>
          </a:p>
          <a:p>
            <a:pPr marL="457200" indent="-457200" rtl="0">
              <a:buFont typeface="+mj-lt"/>
              <a:buAutoNum type="arabicPeriod"/>
            </a:pPr>
            <a:r>
              <a:rPr lang="vi-VN" dirty="0"/>
              <a:t>Phân </a:t>
            </a:r>
            <a:r>
              <a:rPr lang="vi-VN" dirty="0" err="1"/>
              <a:t>tích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thiết</a:t>
            </a:r>
            <a:r>
              <a:rPr lang="vi-VN" dirty="0"/>
              <a:t> </a:t>
            </a:r>
            <a:r>
              <a:rPr lang="vi-VN" dirty="0" err="1"/>
              <a:t>kế</a:t>
            </a:r>
            <a:r>
              <a:rPr lang="vi-VN" dirty="0"/>
              <a:t> </a:t>
            </a:r>
            <a:r>
              <a:rPr lang="vi-VN" dirty="0" err="1"/>
              <a:t>hệ</a:t>
            </a:r>
            <a:r>
              <a:rPr lang="vi-VN" dirty="0"/>
              <a:t> </a:t>
            </a:r>
            <a:r>
              <a:rPr lang="vi-VN" dirty="0" err="1"/>
              <a:t>thống</a:t>
            </a:r>
            <a:endParaRPr lang="vi-VN" dirty="0"/>
          </a:p>
          <a:p>
            <a:pPr marL="457200" indent="-457200" rtl="0">
              <a:buFont typeface="+mj-lt"/>
              <a:buAutoNum type="arabicPeriod"/>
            </a:pPr>
            <a:r>
              <a:rPr lang="vi-VN" dirty="0" err="1"/>
              <a:t>Kết</a:t>
            </a:r>
            <a:r>
              <a:rPr lang="vi-VN" dirty="0"/>
              <a:t> </a:t>
            </a:r>
            <a:r>
              <a:rPr lang="vi-VN" dirty="0" err="1"/>
              <a:t>quả</a:t>
            </a:r>
            <a:r>
              <a:rPr lang="vi-VN" dirty="0"/>
              <a:t> </a:t>
            </a:r>
            <a:r>
              <a:rPr lang="vi-VN" dirty="0" err="1"/>
              <a:t>đạt</a:t>
            </a:r>
            <a:r>
              <a:rPr lang="vi-VN" dirty="0"/>
              <a:t> </a:t>
            </a:r>
            <a:r>
              <a:rPr lang="vi-VN" dirty="0" err="1"/>
              <a:t>được</a:t>
            </a:r>
            <a:endParaRPr lang="vi-VN" dirty="0"/>
          </a:p>
          <a:p>
            <a:pPr marL="457200" indent="-457200" rtl="0">
              <a:buFont typeface="+mj-lt"/>
              <a:buAutoNum type="arabicPeriod"/>
            </a:pPr>
            <a:r>
              <a:rPr lang="vi-VN" dirty="0" err="1"/>
              <a:t>Kết</a:t>
            </a:r>
            <a:r>
              <a:rPr lang="vi-VN" dirty="0"/>
              <a:t> </a:t>
            </a:r>
            <a:r>
              <a:rPr lang="vi-VN" dirty="0" err="1"/>
              <a:t>luận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D0DFE6B-9370-4824-99C3-C048C2071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Kết</a:t>
            </a:r>
            <a:r>
              <a:rPr lang="vi-VN" dirty="0"/>
              <a:t> </a:t>
            </a:r>
            <a:r>
              <a:rPr lang="vi-VN" dirty="0" err="1"/>
              <a:t>luận</a:t>
            </a:r>
            <a:endParaRPr lang="en-US" dirty="0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5508090F-3C25-4C6D-B966-B3F5A5D2CC15}"/>
              </a:ext>
            </a:extLst>
          </p:cNvPr>
          <p:cNvSpPr/>
          <p:nvPr/>
        </p:nvSpPr>
        <p:spPr>
          <a:xfrm>
            <a:off x="1180562" y="2155966"/>
            <a:ext cx="9728229" cy="22320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 err="1"/>
              <a:t>Kết</a:t>
            </a:r>
            <a:r>
              <a:rPr lang="en-US" sz="3200" dirty="0"/>
              <a:t> </a:t>
            </a:r>
            <a:r>
              <a:rPr lang="en-US" sz="3200" dirty="0" err="1"/>
              <a:t>quả</a:t>
            </a:r>
            <a:r>
              <a:rPr lang="en-US" sz="3200" dirty="0"/>
              <a:t> </a:t>
            </a:r>
            <a:r>
              <a:rPr lang="en-US" sz="3200" dirty="0" err="1"/>
              <a:t>thu</a:t>
            </a:r>
            <a:r>
              <a:rPr lang="en-US" sz="3200" dirty="0"/>
              <a:t> </a:t>
            </a:r>
            <a:r>
              <a:rPr lang="en-US" sz="3200" dirty="0" err="1"/>
              <a:t>được</a:t>
            </a:r>
            <a:endParaRPr lang="en-US" sz="32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 err="1"/>
              <a:t>Hạn</a:t>
            </a:r>
            <a:r>
              <a:rPr lang="en-US" sz="3200" dirty="0"/>
              <a:t> </a:t>
            </a:r>
            <a:r>
              <a:rPr lang="en-US" sz="3200" dirty="0" err="1"/>
              <a:t>chế</a:t>
            </a:r>
            <a:endParaRPr lang="en-US" sz="32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 err="1"/>
              <a:t>Hướng</a:t>
            </a:r>
            <a:r>
              <a:rPr lang="en-US" sz="3200" dirty="0"/>
              <a:t> </a:t>
            </a:r>
            <a:r>
              <a:rPr lang="en-US" sz="3200" dirty="0" err="1"/>
              <a:t>phát</a:t>
            </a:r>
            <a:r>
              <a:rPr lang="en-US" sz="3200" dirty="0"/>
              <a:t> </a:t>
            </a:r>
            <a:r>
              <a:rPr lang="en-US" sz="3200" dirty="0" err="1"/>
              <a:t>triển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4409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09A1AB82-50BF-46C3-A07B-D9F0A6C6BC64}"/>
              </a:ext>
            </a:extLst>
          </p:cNvPr>
          <p:cNvSpPr/>
          <p:nvPr/>
        </p:nvSpPr>
        <p:spPr>
          <a:xfrm>
            <a:off x="167904" y="2526422"/>
            <a:ext cx="1186254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vi-VN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Xin chân </a:t>
            </a:r>
            <a:r>
              <a:rPr lang="vi-VN" sz="54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thành</a:t>
            </a:r>
            <a:endParaRPr lang="vi-VN" sz="5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algn="ctr"/>
            <a:r>
              <a:rPr lang="vi-VN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</a:t>
            </a:r>
            <a:r>
              <a:rPr lang="en-US" sz="54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ảm</a:t>
            </a:r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n-US" sz="54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ơn</a:t>
            </a:r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n-US" sz="54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thầy</a:t>
            </a:r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n-US" sz="54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cô</a:t>
            </a:r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n-US" sz="54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và</a:t>
            </a:r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n-US" sz="54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các</a:t>
            </a:r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n-US" sz="54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bạn</a:t>
            </a:r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n-US" sz="54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đã</a:t>
            </a:r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n-US" sz="54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lắng</a:t>
            </a:r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n-US" sz="54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nghe</a:t>
            </a:r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6914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5210A1A-2919-4B67-A077-C61956DB9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Giới</a:t>
            </a:r>
            <a:r>
              <a:rPr lang="vi-VN" dirty="0"/>
              <a:t> </a:t>
            </a:r>
            <a:r>
              <a:rPr lang="vi-VN" dirty="0" err="1"/>
              <a:t>thiệu</a:t>
            </a:r>
            <a:r>
              <a:rPr lang="vi-VN" dirty="0"/>
              <a:t> </a:t>
            </a:r>
            <a:r>
              <a:rPr lang="vi-VN" dirty="0" err="1"/>
              <a:t>bài</a:t>
            </a:r>
            <a:r>
              <a:rPr lang="vi-VN" dirty="0"/>
              <a:t> </a:t>
            </a:r>
            <a:r>
              <a:rPr lang="vi-VN" dirty="0" err="1"/>
              <a:t>toán</a:t>
            </a:r>
            <a:br>
              <a:rPr lang="vi-VN" dirty="0"/>
            </a:br>
            <a:endParaRPr lang="en-US" dirty="0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B37F2C4D-6CA7-4179-A3B3-DFE833AED3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ình ảnh 6">
            <a:extLst>
              <a:ext uri="{FF2B5EF4-FFF2-40B4-BE49-F238E27FC236}">
                <a16:creationId xmlns:a16="http://schemas.microsoft.com/office/drawing/2014/main" id="{D9722FCC-DD10-4F5D-B737-451A9EFF6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449" y="2749984"/>
            <a:ext cx="4142988" cy="394912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1" name="Sơ đồ 40">
            <a:extLst>
              <a:ext uri="{FF2B5EF4-FFF2-40B4-BE49-F238E27FC236}">
                <a16:creationId xmlns:a16="http://schemas.microsoft.com/office/drawing/2014/main" id="{50FD1F87-6CCF-4302-A5BC-6D5BEFE190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0726766"/>
              </p:ext>
            </p:extLst>
          </p:nvPr>
        </p:nvGraphicFramePr>
        <p:xfrm>
          <a:off x="-1" y="3070688"/>
          <a:ext cx="3580327" cy="3787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0" name="Sơ đồ 39">
            <a:extLst>
              <a:ext uri="{FF2B5EF4-FFF2-40B4-BE49-F238E27FC236}">
                <a16:creationId xmlns:a16="http://schemas.microsoft.com/office/drawing/2014/main" id="{813A2480-1471-46E5-802F-2DF6C9DB63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7430730"/>
              </p:ext>
            </p:extLst>
          </p:nvPr>
        </p:nvGraphicFramePr>
        <p:xfrm>
          <a:off x="498840" y="404879"/>
          <a:ext cx="3300164" cy="3070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46" name="Sơ đồ 45">
            <a:extLst>
              <a:ext uri="{FF2B5EF4-FFF2-40B4-BE49-F238E27FC236}">
                <a16:creationId xmlns:a16="http://schemas.microsoft.com/office/drawing/2014/main" id="{AE19A754-B8D0-4C66-813D-195CD1CC89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2113983"/>
              </p:ext>
            </p:extLst>
          </p:nvPr>
        </p:nvGraphicFramePr>
        <p:xfrm>
          <a:off x="5243122" y="-284878"/>
          <a:ext cx="3215077" cy="28625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50" name="Sơ đồ 49">
            <a:extLst>
              <a:ext uri="{FF2B5EF4-FFF2-40B4-BE49-F238E27FC236}">
                <a16:creationId xmlns:a16="http://schemas.microsoft.com/office/drawing/2014/main" id="{31CEEE2E-9E44-40EC-B56B-13B3A86EE9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9606033"/>
              </p:ext>
            </p:extLst>
          </p:nvPr>
        </p:nvGraphicFramePr>
        <p:xfrm>
          <a:off x="8616825" y="3691610"/>
          <a:ext cx="3022019" cy="2931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cxnSp>
        <p:nvCxnSpPr>
          <p:cNvPr id="5" name="Đường nối Thẳng 4">
            <a:extLst>
              <a:ext uri="{FF2B5EF4-FFF2-40B4-BE49-F238E27FC236}">
                <a16:creationId xmlns:a16="http://schemas.microsoft.com/office/drawing/2014/main" id="{D6C2B7D6-7EAA-45DA-902B-9FE081F199BA}"/>
              </a:ext>
            </a:extLst>
          </p:cNvPr>
          <p:cNvCxnSpPr>
            <a:cxnSpLocks/>
          </p:cNvCxnSpPr>
          <p:nvPr/>
        </p:nvCxnSpPr>
        <p:spPr>
          <a:xfrm>
            <a:off x="3699844" y="2826184"/>
            <a:ext cx="696911" cy="616151"/>
          </a:xfrm>
          <a:prstGeom prst="line">
            <a:avLst/>
          </a:prstGeom>
          <a:ln>
            <a:solidFill>
              <a:srgbClr val="0070C0"/>
            </a:solidFill>
            <a:headEnd type="oval" w="med" len="med"/>
            <a:tailEnd type="oval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6353A6D3-D542-420C-88B6-EF26B405E8C4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3580326" y="4739425"/>
            <a:ext cx="431223" cy="224919"/>
          </a:xfrm>
          <a:prstGeom prst="line">
            <a:avLst/>
          </a:prstGeom>
          <a:ln>
            <a:solidFill>
              <a:srgbClr val="0070C0"/>
            </a:solidFill>
            <a:headEnd type="oval" w="med" len="med"/>
            <a:tailEnd type="oval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Đường nối Thẳng 16">
            <a:extLst>
              <a:ext uri="{FF2B5EF4-FFF2-40B4-BE49-F238E27FC236}">
                <a16:creationId xmlns:a16="http://schemas.microsoft.com/office/drawing/2014/main" id="{5360F43E-B03F-4D84-906C-30C9B84BEFFA}"/>
              </a:ext>
            </a:extLst>
          </p:cNvPr>
          <p:cNvCxnSpPr>
            <a:cxnSpLocks/>
          </p:cNvCxnSpPr>
          <p:nvPr/>
        </p:nvCxnSpPr>
        <p:spPr>
          <a:xfrm flipV="1">
            <a:off x="7849403" y="2946400"/>
            <a:ext cx="767422" cy="490373"/>
          </a:xfrm>
          <a:prstGeom prst="line">
            <a:avLst/>
          </a:prstGeom>
          <a:ln>
            <a:solidFill>
              <a:srgbClr val="0070C0"/>
            </a:solidFill>
            <a:headEnd type="oval" w="med" len="med"/>
            <a:tailEnd type="oval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Đường nối Thẳng 18">
            <a:extLst>
              <a:ext uri="{FF2B5EF4-FFF2-40B4-BE49-F238E27FC236}">
                <a16:creationId xmlns:a16="http://schemas.microsoft.com/office/drawing/2014/main" id="{F5AE4EAE-7EFD-4BFE-BC6A-4D5767A7E4E4}"/>
              </a:ext>
            </a:extLst>
          </p:cNvPr>
          <p:cNvCxnSpPr>
            <a:cxnSpLocks/>
          </p:cNvCxnSpPr>
          <p:nvPr/>
        </p:nvCxnSpPr>
        <p:spPr>
          <a:xfrm>
            <a:off x="8022200" y="4979170"/>
            <a:ext cx="544998" cy="178309"/>
          </a:xfrm>
          <a:prstGeom prst="line">
            <a:avLst/>
          </a:prstGeom>
          <a:ln>
            <a:solidFill>
              <a:srgbClr val="0070C0"/>
            </a:solidFill>
            <a:headEnd type="oval" w="med" len="med"/>
            <a:tailEnd type="oval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48" name="Sơ đồ 47">
            <a:extLst>
              <a:ext uri="{FF2B5EF4-FFF2-40B4-BE49-F238E27FC236}">
                <a16:creationId xmlns:a16="http://schemas.microsoft.com/office/drawing/2014/main" id="{D2A428FD-CB64-4B31-974E-3F4742917C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221179"/>
              </p:ext>
            </p:extLst>
          </p:nvPr>
        </p:nvGraphicFramePr>
        <p:xfrm>
          <a:off x="8567198" y="679057"/>
          <a:ext cx="3071646" cy="2757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cxnSp>
        <p:nvCxnSpPr>
          <p:cNvPr id="35" name="Đường nối Thẳng 34">
            <a:extLst>
              <a:ext uri="{FF2B5EF4-FFF2-40B4-BE49-F238E27FC236}">
                <a16:creationId xmlns:a16="http://schemas.microsoft.com/office/drawing/2014/main" id="{24744951-50AD-4E7B-AEF5-743F14C0CB2A}"/>
              </a:ext>
            </a:extLst>
          </p:cNvPr>
          <p:cNvCxnSpPr>
            <a:cxnSpLocks/>
          </p:cNvCxnSpPr>
          <p:nvPr/>
        </p:nvCxnSpPr>
        <p:spPr>
          <a:xfrm flipV="1">
            <a:off x="6143160" y="2577670"/>
            <a:ext cx="0" cy="171885"/>
          </a:xfrm>
          <a:prstGeom prst="line">
            <a:avLst/>
          </a:prstGeom>
          <a:ln>
            <a:solidFill>
              <a:srgbClr val="0070C0"/>
            </a:solidFill>
            <a:headEnd type="oval" w="med" len="med"/>
            <a:tailEnd type="oval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25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C7EC506-92CD-45D6-BCB9-4E0E14652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Yêu </a:t>
            </a:r>
            <a:r>
              <a:rPr lang="vi-VN" dirty="0" err="1"/>
              <a:t>cầu</a:t>
            </a:r>
            <a:r>
              <a:rPr lang="vi-VN" dirty="0"/>
              <a:t> </a:t>
            </a:r>
            <a:r>
              <a:rPr lang="vi-VN" dirty="0" err="1"/>
              <a:t>đặt</a:t>
            </a:r>
            <a:r>
              <a:rPr lang="vi-VN" dirty="0"/>
              <a:t> ra</a:t>
            </a:r>
            <a:endParaRPr lang="en-US" dirty="0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80E92ED9-C6E8-4395-AA18-3A835DBF9F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59887" y="2198895"/>
            <a:ext cx="6216203" cy="4288665"/>
          </a:xfrm>
        </p:spPr>
        <p:txBody>
          <a:bodyPr>
            <a:normAutofit fontScale="62500" lnSpcReduction="20000"/>
          </a:bodyPr>
          <a:lstStyle/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dirty="0" err="1"/>
              <a:t>Áp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công </a:t>
            </a:r>
            <a:r>
              <a:rPr lang="vi-VN" dirty="0" err="1"/>
              <a:t>nghệ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khả</a:t>
            </a:r>
            <a:r>
              <a:rPr lang="vi-VN" dirty="0"/>
              <a:t> năng </a:t>
            </a:r>
            <a:r>
              <a:rPr lang="vi-VN" dirty="0" err="1"/>
              <a:t>xử</a:t>
            </a:r>
            <a:r>
              <a:rPr lang="vi-VN" dirty="0"/>
              <a:t> </a:t>
            </a:r>
            <a:r>
              <a:rPr lang="vi-VN" dirty="0" err="1"/>
              <a:t>lý</a:t>
            </a:r>
            <a:r>
              <a:rPr lang="vi-VN" dirty="0"/>
              <a:t> </a:t>
            </a:r>
            <a:r>
              <a:rPr lang="vi-VN" dirty="0" err="1"/>
              <a:t>trực</a:t>
            </a:r>
            <a:r>
              <a:rPr lang="vi-VN" dirty="0"/>
              <a:t> </a:t>
            </a:r>
            <a:r>
              <a:rPr lang="vi-VN" dirty="0" err="1"/>
              <a:t>tuyến</a:t>
            </a:r>
            <a:r>
              <a:rPr lang="vi-VN" dirty="0"/>
              <a:t>, cơ </a:t>
            </a:r>
            <a:r>
              <a:rPr lang="vi-VN" dirty="0" err="1"/>
              <a:t>sở</a:t>
            </a:r>
            <a:r>
              <a:rPr lang="vi-VN" dirty="0"/>
              <a:t> </a:t>
            </a:r>
            <a:r>
              <a:rPr lang="vi-VN" dirty="0" err="1"/>
              <a:t>dữ</a:t>
            </a:r>
            <a:r>
              <a:rPr lang="vi-VN" dirty="0"/>
              <a:t> </a:t>
            </a:r>
            <a:r>
              <a:rPr lang="vi-VN" dirty="0" err="1"/>
              <a:t>liệu</a:t>
            </a:r>
            <a:r>
              <a:rPr lang="vi-VN" dirty="0"/>
              <a:t> </a:t>
            </a:r>
            <a:r>
              <a:rPr lang="vi-VN" dirty="0" err="1"/>
              <a:t>tập</a:t>
            </a:r>
            <a:r>
              <a:rPr lang="vi-VN" dirty="0"/>
              <a:t> trung.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dirty="0" err="1"/>
              <a:t>Hoạt</a:t>
            </a:r>
            <a:r>
              <a:rPr lang="vi-VN" dirty="0"/>
              <a:t> </a:t>
            </a:r>
            <a:r>
              <a:rPr lang="vi-VN" dirty="0" err="1"/>
              <a:t>động</a:t>
            </a:r>
            <a:r>
              <a:rPr lang="vi-VN" dirty="0"/>
              <a:t> trên </a:t>
            </a:r>
            <a:r>
              <a:rPr lang="vi-VN" dirty="0" err="1"/>
              <a:t>thiết</a:t>
            </a:r>
            <a:r>
              <a:rPr lang="vi-VN" dirty="0"/>
              <a:t> </a:t>
            </a:r>
            <a:r>
              <a:rPr lang="vi-VN" dirty="0" err="1"/>
              <a:t>bị</a:t>
            </a:r>
            <a:r>
              <a:rPr lang="vi-VN" dirty="0"/>
              <a:t> di </a:t>
            </a:r>
            <a:r>
              <a:rPr lang="vi-VN" dirty="0" err="1"/>
              <a:t>động</a:t>
            </a:r>
            <a:r>
              <a:rPr lang="vi-VN" dirty="0"/>
              <a:t>.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dirty="0"/>
              <a:t>Giao </a:t>
            </a:r>
            <a:r>
              <a:rPr lang="vi-VN" dirty="0" err="1"/>
              <a:t>diện</a:t>
            </a:r>
            <a:r>
              <a:rPr lang="vi-VN" dirty="0"/>
              <a:t> thân </a:t>
            </a:r>
            <a:r>
              <a:rPr lang="vi-VN" dirty="0" err="1"/>
              <a:t>thiện</a:t>
            </a:r>
            <a:r>
              <a:rPr lang="vi-VN" dirty="0"/>
              <a:t>, </a:t>
            </a:r>
            <a:r>
              <a:rPr lang="vi-VN" dirty="0" err="1"/>
              <a:t>dễ</a:t>
            </a:r>
            <a:r>
              <a:rPr lang="vi-VN" dirty="0"/>
              <a:t> </a:t>
            </a:r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. Tương </a:t>
            </a:r>
            <a:r>
              <a:rPr lang="vi-VN" dirty="0" err="1"/>
              <a:t>tác</a:t>
            </a:r>
            <a:r>
              <a:rPr lang="vi-VN" dirty="0"/>
              <a:t> </a:t>
            </a:r>
            <a:r>
              <a:rPr lang="vi-VN" dirty="0" err="1"/>
              <a:t>tốt</a:t>
            </a:r>
            <a:r>
              <a:rPr lang="vi-VN" dirty="0"/>
              <a:t> </a:t>
            </a:r>
            <a:r>
              <a:rPr lang="vi-VN" dirty="0" err="1"/>
              <a:t>với</a:t>
            </a:r>
            <a:r>
              <a:rPr lang="vi-VN" dirty="0"/>
              <a:t> </a:t>
            </a:r>
            <a:r>
              <a:rPr lang="vi-VN" dirty="0" err="1"/>
              <a:t>người</a:t>
            </a:r>
            <a:r>
              <a:rPr lang="vi-VN" dirty="0"/>
              <a:t> </a:t>
            </a:r>
            <a:r>
              <a:rPr lang="vi-VN" dirty="0" err="1"/>
              <a:t>dùng</a:t>
            </a:r>
            <a:r>
              <a:rPr lang="vi-VN" dirty="0"/>
              <a:t>, </a:t>
            </a:r>
            <a:r>
              <a:rPr lang="vi-VN" dirty="0" err="1"/>
              <a:t>giúp</a:t>
            </a:r>
            <a:r>
              <a:rPr lang="vi-VN" dirty="0"/>
              <a:t> </a:t>
            </a:r>
            <a:r>
              <a:rPr lang="vi-VN" dirty="0" err="1"/>
              <a:t>người</a:t>
            </a:r>
            <a:r>
              <a:rPr lang="vi-VN" dirty="0"/>
              <a:t> </a:t>
            </a:r>
            <a:r>
              <a:rPr lang="vi-VN" dirty="0" err="1"/>
              <a:t>dùng</a:t>
            </a:r>
            <a:r>
              <a:rPr lang="vi-VN" dirty="0"/>
              <a:t> </a:t>
            </a:r>
            <a:r>
              <a:rPr lang="vi-VN" dirty="0" err="1"/>
              <a:t>dễ</a:t>
            </a:r>
            <a:r>
              <a:rPr lang="vi-VN" dirty="0"/>
              <a:t> </a:t>
            </a:r>
            <a:r>
              <a:rPr lang="vi-VN" dirty="0" err="1"/>
              <a:t>dàng</a:t>
            </a:r>
            <a:r>
              <a:rPr lang="vi-VN" dirty="0"/>
              <a:t> </a:t>
            </a:r>
            <a:r>
              <a:rPr lang="vi-VN" dirty="0" err="1"/>
              <a:t>thực</a:t>
            </a:r>
            <a:r>
              <a:rPr lang="vi-VN" dirty="0"/>
              <a:t> </a:t>
            </a:r>
            <a:r>
              <a:rPr lang="vi-VN" dirty="0" err="1"/>
              <a:t>hiện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thao </a:t>
            </a:r>
            <a:r>
              <a:rPr lang="vi-VN" dirty="0" err="1"/>
              <a:t>tác</a:t>
            </a:r>
            <a:r>
              <a:rPr lang="vi-VN" dirty="0"/>
              <a:t>.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dirty="0" err="1"/>
              <a:t>Hỗ</a:t>
            </a:r>
            <a:r>
              <a:rPr lang="vi-VN" dirty="0"/>
              <a:t> </a:t>
            </a:r>
            <a:r>
              <a:rPr lang="vi-VN" dirty="0" err="1"/>
              <a:t>trợ</a:t>
            </a:r>
            <a:r>
              <a:rPr lang="vi-VN" dirty="0"/>
              <a:t> đa </a:t>
            </a:r>
            <a:r>
              <a:rPr lang="vi-VN" dirty="0" err="1"/>
              <a:t>dạng</a:t>
            </a:r>
            <a:r>
              <a:rPr lang="vi-VN" dirty="0"/>
              <a:t> </a:t>
            </a:r>
            <a:r>
              <a:rPr lang="vi-VN" dirty="0" err="1"/>
              <a:t>loại</a:t>
            </a:r>
            <a:r>
              <a:rPr lang="vi-VN" dirty="0"/>
              <a:t> </a:t>
            </a:r>
            <a:r>
              <a:rPr lang="vi-VN" dirty="0" err="1"/>
              <a:t>hình</a:t>
            </a:r>
            <a:r>
              <a:rPr lang="vi-VN" dirty="0"/>
              <a:t> </a:t>
            </a:r>
            <a:r>
              <a:rPr lang="vi-VN" dirty="0" err="1"/>
              <a:t>dịch</a:t>
            </a:r>
            <a:r>
              <a:rPr lang="vi-VN" dirty="0"/>
              <a:t> </a:t>
            </a:r>
            <a:r>
              <a:rPr lang="vi-VN" dirty="0" err="1"/>
              <a:t>vụ</a:t>
            </a:r>
            <a:r>
              <a:rPr lang="vi-VN" dirty="0"/>
              <a:t>, phương </a:t>
            </a:r>
            <a:r>
              <a:rPr lang="vi-VN" dirty="0" err="1"/>
              <a:t>tiện</a:t>
            </a:r>
            <a:r>
              <a:rPr lang="vi-VN" dirty="0"/>
              <a:t> cho </a:t>
            </a:r>
            <a:r>
              <a:rPr lang="vi-VN" dirty="0" err="1"/>
              <a:t>khách</a:t>
            </a:r>
            <a:r>
              <a:rPr lang="vi-VN" dirty="0"/>
              <a:t> </a:t>
            </a:r>
            <a:r>
              <a:rPr lang="vi-VN" dirty="0" err="1"/>
              <a:t>hàng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tài</a:t>
            </a:r>
            <a:r>
              <a:rPr lang="vi-VN" dirty="0"/>
              <a:t> </a:t>
            </a:r>
            <a:r>
              <a:rPr lang="vi-VN" dirty="0" err="1"/>
              <a:t>xế</a:t>
            </a:r>
            <a:r>
              <a:rPr lang="vi-VN" dirty="0"/>
              <a:t>. 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dirty="0" err="1"/>
              <a:t>Tối</a:t>
            </a:r>
            <a:r>
              <a:rPr lang="vi-VN" dirty="0"/>
              <a:t> ưu </a:t>
            </a:r>
            <a:r>
              <a:rPr lang="vi-VN" dirty="0" err="1"/>
              <a:t>hóa</a:t>
            </a:r>
            <a:r>
              <a:rPr lang="vi-VN" dirty="0"/>
              <a:t> chi </a:t>
            </a:r>
            <a:r>
              <a:rPr lang="vi-VN" dirty="0" err="1"/>
              <a:t>phí</a:t>
            </a:r>
            <a:r>
              <a:rPr lang="vi-VN" dirty="0"/>
              <a:t> cho </a:t>
            </a:r>
            <a:r>
              <a:rPr lang="vi-VN" dirty="0" err="1"/>
              <a:t>khách</a:t>
            </a:r>
            <a:r>
              <a:rPr lang="vi-VN" dirty="0"/>
              <a:t> </a:t>
            </a:r>
            <a:r>
              <a:rPr lang="vi-VN" dirty="0" err="1"/>
              <a:t>hàng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tài</a:t>
            </a:r>
            <a:r>
              <a:rPr lang="vi-VN" dirty="0"/>
              <a:t> </a:t>
            </a:r>
            <a:r>
              <a:rPr lang="vi-VN" dirty="0" err="1"/>
              <a:t>xế</a:t>
            </a:r>
            <a:r>
              <a:rPr lang="vi-VN" dirty="0"/>
              <a:t>. 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dirty="0" err="1"/>
              <a:t>Đáp</a:t>
            </a:r>
            <a:r>
              <a:rPr lang="vi-VN" dirty="0"/>
              <a:t> </a:t>
            </a:r>
            <a:r>
              <a:rPr lang="vi-VN" dirty="0" err="1"/>
              <a:t>ứng</a:t>
            </a:r>
            <a:r>
              <a:rPr lang="vi-VN" dirty="0"/>
              <a:t> yêu </a:t>
            </a:r>
            <a:r>
              <a:rPr lang="vi-VN" dirty="0" err="1"/>
              <a:t>cầu</a:t>
            </a:r>
            <a:r>
              <a:rPr lang="vi-VN" dirty="0"/>
              <a:t> </a:t>
            </a:r>
            <a:r>
              <a:rPr lang="vi-VN" dirty="0" err="1"/>
              <a:t>về</a:t>
            </a:r>
            <a:r>
              <a:rPr lang="vi-VN" dirty="0"/>
              <a:t> </a:t>
            </a:r>
            <a:r>
              <a:rPr lang="vi-VN" dirty="0" err="1"/>
              <a:t>hiệu</a:t>
            </a:r>
            <a:r>
              <a:rPr lang="vi-VN" dirty="0"/>
              <a:t> năng.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dirty="0" err="1"/>
              <a:t>Đáp</a:t>
            </a:r>
            <a:r>
              <a:rPr lang="vi-VN" dirty="0"/>
              <a:t> </a:t>
            </a:r>
            <a:r>
              <a:rPr lang="vi-VN" dirty="0" err="1"/>
              <a:t>ứng</a:t>
            </a:r>
            <a:r>
              <a:rPr lang="vi-VN" dirty="0"/>
              <a:t> </a:t>
            </a:r>
            <a:r>
              <a:rPr lang="vi-VN" dirty="0" err="1"/>
              <a:t>khả</a:t>
            </a:r>
            <a:r>
              <a:rPr lang="vi-VN" dirty="0"/>
              <a:t> năng </a:t>
            </a:r>
            <a:r>
              <a:rPr lang="vi-VN" dirty="0" err="1"/>
              <a:t>mở</a:t>
            </a:r>
            <a:r>
              <a:rPr lang="vi-VN" dirty="0"/>
              <a:t> </a:t>
            </a:r>
            <a:r>
              <a:rPr lang="vi-VN" dirty="0" err="1"/>
              <a:t>rộng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hệ</a:t>
            </a:r>
            <a:r>
              <a:rPr lang="vi-VN" dirty="0"/>
              <a:t> </a:t>
            </a:r>
            <a:r>
              <a:rPr lang="vi-VN" dirty="0" err="1"/>
              <a:t>thống</a:t>
            </a:r>
            <a:r>
              <a:rPr lang="vi-VN" dirty="0"/>
              <a:t>. 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dirty="0" err="1"/>
              <a:t>Đáp</a:t>
            </a:r>
            <a:r>
              <a:rPr lang="vi-VN" dirty="0"/>
              <a:t> </a:t>
            </a:r>
            <a:r>
              <a:rPr lang="vi-VN" dirty="0" err="1"/>
              <a:t>ứng</a:t>
            </a:r>
            <a:r>
              <a:rPr lang="vi-VN" dirty="0"/>
              <a:t> </a:t>
            </a:r>
            <a:r>
              <a:rPr lang="vi-VN" dirty="0" err="1"/>
              <a:t>tốt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yêu </a:t>
            </a:r>
            <a:r>
              <a:rPr lang="vi-VN" dirty="0" err="1"/>
              <a:t>cầu</a:t>
            </a:r>
            <a:r>
              <a:rPr lang="vi-VN" dirty="0"/>
              <a:t> </a:t>
            </a:r>
            <a:r>
              <a:rPr lang="vi-VN" dirty="0" err="1"/>
              <a:t>nghiệp</a:t>
            </a:r>
            <a:r>
              <a:rPr lang="vi-VN" dirty="0"/>
              <a:t> </a:t>
            </a:r>
            <a:r>
              <a:rPr lang="vi-VN" dirty="0" err="1"/>
              <a:t>vụ</a:t>
            </a:r>
            <a:r>
              <a:rPr lang="vi-VN" dirty="0"/>
              <a:t> </a:t>
            </a:r>
            <a:r>
              <a:rPr lang="vi-VN" dirty="0" err="1"/>
              <a:t>về</a:t>
            </a:r>
            <a:r>
              <a:rPr lang="vi-VN" dirty="0"/>
              <a:t> </a:t>
            </a:r>
            <a:r>
              <a:rPr lang="vi-VN" dirty="0" err="1"/>
              <a:t>quản</a:t>
            </a:r>
            <a:r>
              <a:rPr lang="vi-VN" dirty="0"/>
              <a:t> </a:t>
            </a:r>
            <a:r>
              <a:rPr lang="vi-VN" dirty="0" err="1"/>
              <a:t>lý</a:t>
            </a:r>
            <a:r>
              <a:rPr lang="vi-VN" dirty="0"/>
              <a:t> </a:t>
            </a:r>
            <a:r>
              <a:rPr lang="vi-VN" dirty="0" err="1"/>
              <a:t>hệ</a:t>
            </a:r>
            <a:r>
              <a:rPr lang="vi-VN" dirty="0"/>
              <a:t> </a:t>
            </a:r>
            <a:r>
              <a:rPr lang="vi-VN" dirty="0" err="1"/>
              <a:t>thống</a:t>
            </a:r>
            <a:r>
              <a:rPr lang="vi-VN" dirty="0"/>
              <a:t>. 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dirty="0" err="1"/>
              <a:t>Hệ</a:t>
            </a:r>
            <a:r>
              <a:rPr lang="vi-VN" dirty="0"/>
              <a:t> </a:t>
            </a:r>
            <a:r>
              <a:rPr lang="vi-VN" dirty="0" err="1"/>
              <a:t>thống</a:t>
            </a:r>
            <a:r>
              <a:rPr lang="vi-VN" dirty="0"/>
              <a:t> linh </a:t>
            </a:r>
            <a:r>
              <a:rPr lang="vi-VN" dirty="0" err="1"/>
              <a:t>hoạt</a:t>
            </a:r>
            <a:r>
              <a:rPr lang="vi-VN" dirty="0"/>
              <a:t>,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khả</a:t>
            </a:r>
            <a:r>
              <a:rPr lang="vi-VN" dirty="0"/>
              <a:t> năng </a:t>
            </a:r>
            <a:r>
              <a:rPr lang="vi-VN" dirty="0" err="1"/>
              <a:t>tùy</a:t>
            </a:r>
            <a:r>
              <a:rPr lang="vi-VN" dirty="0"/>
              <a:t> </a:t>
            </a:r>
            <a:r>
              <a:rPr lang="vi-VN" dirty="0" err="1"/>
              <a:t>biến</a:t>
            </a:r>
            <a:r>
              <a:rPr lang="vi-VN" dirty="0"/>
              <a:t> cao. </a:t>
            </a:r>
            <a:endParaRPr lang="en-US" dirty="0"/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2182D94A-A5B4-4C15-9D79-C89FB0EF0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1942927"/>
            <a:ext cx="512445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59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B7F634E-2B33-41D7-9051-00CF5420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Giải</a:t>
            </a:r>
            <a:r>
              <a:rPr lang="vi-VN" dirty="0"/>
              <a:t> </a:t>
            </a:r>
            <a:r>
              <a:rPr lang="vi-VN" dirty="0" err="1"/>
              <a:t>pháp</a:t>
            </a:r>
            <a:r>
              <a:rPr lang="vi-VN" dirty="0"/>
              <a:t> công </a:t>
            </a:r>
            <a:r>
              <a:rPr lang="vi-VN" dirty="0" err="1"/>
              <a:t>nghệ</a:t>
            </a:r>
            <a:br>
              <a:rPr lang="vi-V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01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CDBD532-3793-4B2C-ABF0-A10227A9B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chính</a:t>
            </a:r>
            <a:endParaRPr lang="en-US" dirty="0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217656D0-2338-4FEA-83E4-F00AF43C8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96" y="2510971"/>
            <a:ext cx="6420165" cy="3850039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4A6BF5B7-3764-4206-B76E-3FCF026387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3" t="20645" r="18930" b="12018"/>
          <a:stretch/>
        </p:blipFill>
        <p:spPr>
          <a:xfrm>
            <a:off x="9739177" y="4537276"/>
            <a:ext cx="2036209" cy="21234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46C8E393-2182-49D1-A03D-5BA8110772C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4" t="18449" r="14984" b="18450"/>
          <a:stretch/>
        </p:blipFill>
        <p:spPr>
          <a:xfrm>
            <a:off x="7619492" y="2106315"/>
            <a:ext cx="3319012" cy="215554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Hình ảnh 15">
            <a:extLst>
              <a:ext uri="{FF2B5EF4-FFF2-40B4-BE49-F238E27FC236}">
                <a16:creationId xmlns:a16="http://schemas.microsoft.com/office/drawing/2014/main" id="{42F74D40-D51C-4181-9CD5-19C0D8C898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357" y="4539723"/>
            <a:ext cx="2308628" cy="21210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236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DFA3D68-AB34-4CB0-A3B2-FB4C748A2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Google Maps API 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5624B4D1-96AE-45F0-9418-464D97E0A1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10377668" cy="3711669"/>
          </a:xfrm>
        </p:spPr>
        <p:txBody>
          <a:bodyPr/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vi-VN" dirty="0" err="1"/>
              <a:t>Google</a:t>
            </a:r>
            <a:r>
              <a:rPr lang="vi-VN" dirty="0"/>
              <a:t> </a:t>
            </a:r>
            <a:r>
              <a:rPr lang="vi-VN" dirty="0" err="1"/>
              <a:t>Map</a:t>
            </a:r>
            <a:r>
              <a:rPr lang="vi-VN" dirty="0"/>
              <a:t> </a:t>
            </a:r>
            <a:r>
              <a:rPr lang="vi-VN" dirty="0" err="1"/>
              <a:t>là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dịch</a:t>
            </a:r>
            <a:r>
              <a:rPr lang="vi-VN" dirty="0"/>
              <a:t> </a:t>
            </a:r>
            <a:r>
              <a:rPr lang="vi-VN" dirty="0" err="1"/>
              <a:t>vụ</a:t>
            </a:r>
            <a:r>
              <a:rPr lang="vi-VN" dirty="0"/>
              <a:t> </a:t>
            </a:r>
            <a:r>
              <a:rPr lang="vi-VN" dirty="0" err="1"/>
              <a:t>ứng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công </a:t>
            </a:r>
            <a:r>
              <a:rPr lang="vi-VN" dirty="0" err="1"/>
              <a:t>nghệ</a:t>
            </a:r>
            <a:r>
              <a:rPr lang="vi-VN" dirty="0"/>
              <a:t> </a:t>
            </a:r>
            <a:r>
              <a:rPr lang="vi-VN" dirty="0" err="1"/>
              <a:t>bản</a:t>
            </a:r>
            <a:r>
              <a:rPr lang="vi-VN" dirty="0"/>
              <a:t> </a:t>
            </a:r>
            <a:r>
              <a:rPr lang="vi-VN" dirty="0" err="1"/>
              <a:t>đồ</a:t>
            </a:r>
            <a:r>
              <a:rPr lang="vi-VN" dirty="0"/>
              <a:t> </a:t>
            </a:r>
            <a:r>
              <a:rPr lang="vi-VN" dirty="0" err="1"/>
              <a:t>trực</a:t>
            </a:r>
            <a:r>
              <a:rPr lang="vi-VN" dirty="0"/>
              <a:t> </a:t>
            </a:r>
            <a:r>
              <a:rPr lang="vi-VN" dirty="0" err="1"/>
              <a:t>tuyến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cung </a:t>
            </a:r>
            <a:r>
              <a:rPr lang="vi-VN" dirty="0" err="1"/>
              <a:t>cấp</a:t>
            </a:r>
            <a:r>
              <a:rPr lang="vi-VN" dirty="0"/>
              <a:t> </a:t>
            </a:r>
            <a:r>
              <a:rPr lang="vi-VN" dirty="0" err="1"/>
              <a:t>bởi</a:t>
            </a:r>
            <a:r>
              <a:rPr lang="vi-VN" dirty="0"/>
              <a:t> </a:t>
            </a:r>
            <a:r>
              <a:rPr lang="vi-VN" dirty="0" err="1"/>
              <a:t>Google</a:t>
            </a:r>
            <a:r>
              <a:rPr lang="vi-VN" dirty="0"/>
              <a:t>. 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vi-VN" dirty="0" err="1"/>
              <a:t>Google</a:t>
            </a:r>
            <a:r>
              <a:rPr lang="vi-VN" dirty="0"/>
              <a:t> </a:t>
            </a:r>
            <a:r>
              <a:rPr lang="vi-VN" dirty="0" err="1"/>
              <a:t>Maps</a:t>
            </a:r>
            <a:r>
              <a:rPr lang="vi-VN" dirty="0"/>
              <a:t> </a:t>
            </a:r>
            <a:r>
              <a:rPr lang="vi-VN" dirty="0" err="1"/>
              <a:t>API</a:t>
            </a:r>
            <a:r>
              <a:rPr lang="vi-VN" dirty="0"/>
              <a:t> cho </a:t>
            </a:r>
            <a:r>
              <a:rPr lang="vi-VN" dirty="0" err="1"/>
              <a:t>phép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nhà</a:t>
            </a:r>
            <a:r>
              <a:rPr lang="vi-VN" dirty="0"/>
              <a:t> </a:t>
            </a:r>
            <a:r>
              <a:rPr lang="vi-VN" dirty="0" err="1"/>
              <a:t>phát</a:t>
            </a:r>
            <a:r>
              <a:rPr lang="vi-VN" dirty="0"/>
              <a:t> </a:t>
            </a:r>
            <a:r>
              <a:rPr lang="vi-VN" dirty="0" err="1"/>
              <a:t>triển</a:t>
            </a:r>
            <a:r>
              <a:rPr lang="vi-VN" dirty="0"/>
              <a:t> </a:t>
            </a:r>
            <a:r>
              <a:rPr lang="vi-VN" dirty="0" err="1"/>
              <a:t>tích</a:t>
            </a:r>
            <a:r>
              <a:rPr lang="vi-VN" dirty="0"/>
              <a:t> </a:t>
            </a:r>
            <a:r>
              <a:rPr lang="vi-VN" dirty="0" err="1"/>
              <a:t>hợp</a:t>
            </a:r>
            <a:r>
              <a:rPr lang="vi-VN" dirty="0"/>
              <a:t> </a:t>
            </a:r>
            <a:r>
              <a:rPr lang="vi-VN" dirty="0" err="1"/>
              <a:t>Google</a:t>
            </a:r>
            <a:r>
              <a:rPr lang="vi-VN" dirty="0"/>
              <a:t> </a:t>
            </a:r>
            <a:r>
              <a:rPr lang="vi-VN" dirty="0" err="1"/>
              <a:t>Maps</a:t>
            </a:r>
            <a:r>
              <a:rPr lang="vi-VN" dirty="0"/>
              <a:t> </a:t>
            </a:r>
            <a:r>
              <a:rPr lang="vi-VN" dirty="0" err="1"/>
              <a:t>vào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trang </a:t>
            </a:r>
            <a:r>
              <a:rPr lang="vi-VN" dirty="0" err="1"/>
              <a:t>web</a:t>
            </a:r>
            <a:r>
              <a:rPr lang="vi-VN" dirty="0"/>
              <a:t>, </a:t>
            </a:r>
            <a:r>
              <a:rPr lang="vi-VN" dirty="0" err="1"/>
              <a:t>ứng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họ</a:t>
            </a:r>
            <a:endParaRPr lang="vi-VN" dirty="0"/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vi-VN" dirty="0" err="1"/>
              <a:t>Google</a:t>
            </a:r>
            <a:r>
              <a:rPr lang="vi-VN" dirty="0"/>
              <a:t> </a:t>
            </a:r>
            <a:r>
              <a:rPr lang="vi-VN" dirty="0" err="1"/>
              <a:t>Maps</a:t>
            </a:r>
            <a:r>
              <a:rPr lang="vi-VN" dirty="0"/>
              <a:t> </a:t>
            </a:r>
            <a:r>
              <a:rPr lang="vi-VN" dirty="0" err="1"/>
              <a:t>API</a:t>
            </a:r>
            <a:r>
              <a:rPr lang="vi-VN" dirty="0"/>
              <a:t> cung </a:t>
            </a:r>
            <a:r>
              <a:rPr lang="vi-VN" dirty="0" err="1"/>
              <a:t>cấp</a:t>
            </a:r>
            <a:r>
              <a:rPr lang="vi-VN" dirty="0"/>
              <a:t> </a:t>
            </a:r>
            <a:r>
              <a:rPr lang="vi-VN" dirty="0" err="1"/>
              <a:t>rất</a:t>
            </a:r>
            <a:r>
              <a:rPr lang="vi-VN" dirty="0"/>
              <a:t> </a:t>
            </a:r>
            <a:r>
              <a:rPr lang="vi-VN" dirty="0" err="1"/>
              <a:t>nhiều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thư </a:t>
            </a:r>
            <a:r>
              <a:rPr lang="vi-VN" dirty="0" err="1"/>
              <a:t>viện</a:t>
            </a:r>
            <a:r>
              <a:rPr lang="vi-VN" dirty="0"/>
              <a:t> </a:t>
            </a:r>
            <a:r>
              <a:rPr lang="vi-VN" dirty="0" err="1"/>
              <a:t>hỗ</a:t>
            </a:r>
            <a:r>
              <a:rPr lang="vi-VN" dirty="0"/>
              <a:t> </a:t>
            </a:r>
            <a:r>
              <a:rPr lang="vi-VN" dirty="0" err="1"/>
              <a:t>trợ</a:t>
            </a:r>
            <a:r>
              <a:rPr lang="vi-VN" dirty="0"/>
              <a:t> </a:t>
            </a:r>
            <a:r>
              <a:rPr lang="vi-VN" dirty="0" err="1"/>
              <a:t>mạnh</a:t>
            </a:r>
            <a:r>
              <a:rPr lang="vi-VN" dirty="0"/>
              <a:t> </a:t>
            </a:r>
            <a:r>
              <a:rPr lang="vi-VN" dirty="0" err="1"/>
              <a:t>mẽ</a:t>
            </a:r>
            <a:r>
              <a:rPr lang="vi-VN" dirty="0"/>
              <a:t> cho </a:t>
            </a:r>
            <a:r>
              <a:rPr lang="vi-VN" dirty="0" err="1"/>
              <a:t>nhà</a:t>
            </a:r>
            <a:r>
              <a:rPr lang="vi-VN" dirty="0"/>
              <a:t> </a:t>
            </a:r>
            <a:r>
              <a:rPr lang="vi-VN" dirty="0" err="1"/>
              <a:t>phát</a:t>
            </a:r>
            <a:r>
              <a:rPr lang="vi-VN" dirty="0"/>
              <a:t> </a:t>
            </a:r>
            <a:r>
              <a:rPr lang="vi-VN" dirty="0" err="1"/>
              <a:t>triển</a:t>
            </a:r>
            <a:r>
              <a:rPr lang="vi-VN" dirty="0"/>
              <a:t> bao </a:t>
            </a:r>
            <a:r>
              <a:rPr lang="vi-VN" dirty="0" err="1"/>
              <a:t>gồm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bộ</a:t>
            </a:r>
            <a:r>
              <a:rPr lang="vi-VN" dirty="0"/>
              <a:t> </a:t>
            </a:r>
            <a:r>
              <a:rPr lang="vi-VN" dirty="0" err="1"/>
              <a:t>SDK</a:t>
            </a:r>
            <a:r>
              <a:rPr lang="vi-VN" dirty="0"/>
              <a:t> (như </a:t>
            </a:r>
            <a:r>
              <a:rPr lang="vi-VN" dirty="0" err="1"/>
              <a:t>Place</a:t>
            </a:r>
            <a:r>
              <a:rPr lang="vi-VN" dirty="0"/>
              <a:t> </a:t>
            </a:r>
            <a:r>
              <a:rPr lang="vi-VN" dirty="0" err="1"/>
              <a:t>API</a:t>
            </a:r>
            <a:r>
              <a:rPr lang="vi-VN" dirty="0"/>
              <a:t>, </a:t>
            </a:r>
            <a:r>
              <a:rPr lang="vi-VN" dirty="0" err="1"/>
              <a:t>Android</a:t>
            </a:r>
            <a:r>
              <a:rPr lang="vi-VN" dirty="0"/>
              <a:t> </a:t>
            </a:r>
            <a:r>
              <a:rPr lang="vi-VN" dirty="0" err="1"/>
              <a:t>API</a:t>
            </a:r>
            <a:r>
              <a:rPr lang="vi-VN" dirty="0"/>
              <a:t>, </a:t>
            </a:r>
            <a:r>
              <a:rPr lang="vi-VN" dirty="0" err="1"/>
              <a:t>iOS</a:t>
            </a:r>
            <a:r>
              <a:rPr lang="vi-VN" dirty="0"/>
              <a:t> </a:t>
            </a:r>
            <a:r>
              <a:rPr lang="vi-VN" dirty="0" err="1"/>
              <a:t>SDK</a:t>
            </a:r>
            <a:r>
              <a:rPr lang="vi-VN" dirty="0"/>
              <a:t>, </a:t>
            </a:r>
            <a:r>
              <a:rPr lang="vi-VN" dirty="0" err="1"/>
              <a:t>Javascript</a:t>
            </a:r>
            <a:r>
              <a:rPr lang="vi-VN" dirty="0"/>
              <a:t> </a:t>
            </a:r>
            <a:r>
              <a:rPr lang="vi-VN" dirty="0" err="1"/>
              <a:t>API</a:t>
            </a:r>
            <a:r>
              <a:rPr lang="vi-VN" dirty="0"/>
              <a:t>...) </a:t>
            </a:r>
            <a:r>
              <a:rPr lang="vi-VN" dirty="0" err="1"/>
              <a:t>cùng</a:t>
            </a:r>
            <a:r>
              <a:rPr lang="vi-VN" dirty="0"/>
              <a:t> </a:t>
            </a:r>
            <a:r>
              <a:rPr lang="vi-VN" dirty="0" err="1"/>
              <a:t>với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Web</a:t>
            </a:r>
            <a:r>
              <a:rPr lang="vi-VN" dirty="0"/>
              <a:t> </a:t>
            </a:r>
            <a:r>
              <a:rPr lang="vi-VN" dirty="0" err="1"/>
              <a:t>Service</a:t>
            </a:r>
            <a:r>
              <a:rPr lang="vi-VN" dirty="0"/>
              <a:t> </a:t>
            </a:r>
            <a:r>
              <a:rPr lang="vi-VN" dirty="0" err="1"/>
              <a:t>API</a:t>
            </a:r>
            <a:r>
              <a:rPr lang="vi-VN" dirty="0"/>
              <a:t> (như </a:t>
            </a:r>
            <a:r>
              <a:rPr lang="vi-VN" dirty="0" err="1"/>
              <a:t>Directions</a:t>
            </a:r>
            <a:r>
              <a:rPr lang="vi-VN" dirty="0"/>
              <a:t> </a:t>
            </a:r>
            <a:r>
              <a:rPr lang="vi-VN" dirty="0" err="1"/>
              <a:t>API</a:t>
            </a:r>
            <a:r>
              <a:rPr lang="vi-VN" dirty="0"/>
              <a:t>, </a:t>
            </a:r>
            <a:r>
              <a:rPr lang="vi-VN" dirty="0" err="1"/>
              <a:t>Roads</a:t>
            </a:r>
            <a:r>
              <a:rPr lang="vi-VN" dirty="0"/>
              <a:t> </a:t>
            </a:r>
            <a:r>
              <a:rPr lang="vi-VN" dirty="0" err="1"/>
              <a:t>API</a:t>
            </a:r>
            <a:r>
              <a:rPr lang="vi-VN" dirty="0"/>
              <a:t>...).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1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7BB4A01-AD5F-4170-B1E1-AFED09A89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Giải</a:t>
            </a:r>
            <a:r>
              <a:rPr lang="vi-VN" dirty="0"/>
              <a:t> </a:t>
            </a:r>
            <a:r>
              <a:rPr lang="vi-VN" dirty="0" err="1"/>
              <a:t>pháp</a:t>
            </a:r>
            <a:r>
              <a:rPr lang="vi-VN" dirty="0"/>
              <a:t> </a:t>
            </a:r>
            <a:r>
              <a:rPr lang="vi-VN" dirty="0" err="1"/>
              <a:t>Back</a:t>
            </a:r>
            <a:r>
              <a:rPr lang="vi-VN" dirty="0"/>
              <a:t> </a:t>
            </a:r>
            <a:r>
              <a:rPr lang="vi-VN" dirty="0" err="1"/>
              <a:t>end</a:t>
            </a:r>
            <a:r>
              <a:rPr lang="vi-VN" dirty="0"/>
              <a:t> </a:t>
            </a:r>
            <a:r>
              <a:rPr lang="vi-VN" dirty="0" err="1"/>
              <a:t>với</a:t>
            </a:r>
            <a:r>
              <a:rPr lang="vi-VN" dirty="0"/>
              <a:t> </a:t>
            </a:r>
            <a:r>
              <a:rPr lang="vi-VN" dirty="0" err="1"/>
              <a:t>Firebase</a:t>
            </a:r>
            <a:endParaRPr lang="en-US" dirty="0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F9B64D8A-14AD-44EB-826C-F1EB3DBAE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41599" y="2024386"/>
            <a:ext cx="9085942" cy="1446863"/>
          </a:xfrm>
        </p:spPr>
        <p:txBody>
          <a:bodyPr>
            <a:normAutofit fontScale="85000" lnSpcReduction="20000"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000" dirty="0" err="1"/>
              <a:t>Firebase</a:t>
            </a:r>
            <a:r>
              <a:rPr lang="vi-VN" sz="2000" dirty="0"/>
              <a:t> </a:t>
            </a:r>
            <a:r>
              <a:rPr lang="vi-VN" sz="2000" dirty="0" err="1"/>
              <a:t>Realtime</a:t>
            </a:r>
            <a:r>
              <a:rPr lang="vi-VN" sz="2000" dirty="0"/>
              <a:t> </a:t>
            </a:r>
            <a:r>
              <a:rPr lang="vi-VN" sz="2000" dirty="0" err="1"/>
              <a:t>Database</a:t>
            </a:r>
            <a:r>
              <a:rPr lang="vi-VN" sz="2000" dirty="0"/>
              <a:t> </a:t>
            </a:r>
            <a:r>
              <a:rPr lang="vi-VN" sz="2000" dirty="0" err="1"/>
              <a:t>là</a:t>
            </a:r>
            <a:r>
              <a:rPr lang="vi-VN" sz="2000" dirty="0"/>
              <a:t> </a:t>
            </a:r>
            <a:r>
              <a:rPr lang="vi-VN" sz="2000" dirty="0" err="1"/>
              <a:t>một</a:t>
            </a:r>
            <a:r>
              <a:rPr lang="vi-VN" sz="2000" dirty="0"/>
              <a:t> </a:t>
            </a:r>
            <a:r>
              <a:rPr lang="vi-VN" sz="2000" dirty="0" err="1"/>
              <a:t>Cloud</a:t>
            </a:r>
            <a:r>
              <a:rPr lang="vi-VN" sz="2000" dirty="0"/>
              <a:t> </a:t>
            </a:r>
            <a:r>
              <a:rPr lang="vi-VN" sz="2000" dirty="0" err="1"/>
              <a:t>hosted</a:t>
            </a:r>
            <a:r>
              <a:rPr lang="vi-VN" sz="2000" dirty="0"/>
              <a:t> </a:t>
            </a:r>
            <a:r>
              <a:rPr lang="vi-VN" sz="2000" dirty="0" err="1"/>
              <a:t>database</a:t>
            </a:r>
            <a:r>
              <a:rPr lang="vi-VN" sz="2000" dirty="0"/>
              <a:t> </a:t>
            </a:r>
            <a:r>
              <a:rPr lang="vi-VN" sz="2000" dirty="0" err="1"/>
              <a:t>hỗ</a:t>
            </a:r>
            <a:r>
              <a:rPr lang="vi-VN" sz="2000" dirty="0"/>
              <a:t> </a:t>
            </a:r>
            <a:r>
              <a:rPr lang="vi-VN" sz="2000" dirty="0" err="1"/>
              <a:t>trợ</a:t>
            </a:r>
            <a:r>
              <a:rPr lang="vi-VN" sz="2000" dirty="0"/>
              <a:t> đa </a:t>
            </a:r>
            <a:r>
              <a:rPr lang="vi-VN" sz="2000" dirty="0" err="1"/>
              <a:t>nền</a:t>
            </a:r>
            <a:r>
              <a:rPr lang="vi-VN" sz="2000" dirty="0"/>
              <a:t> </a:t>
            </a:r>
            <a:r>
              <a:rPr lang="vi-VN" sz="2000" dirty="0" err="1"/>
              <a:t>tảng</a:t>
            </a:r>
            <a:r>
              <a:rPr lang="vi-VN" sz="2000" dirty="0"/>
              <a:t>: </a:t>
            </a:r>
            <a:r>
              <a:rPr lang="vi-VN" sz="2000" dirty="0" err="1"/>
              <a:t>Android</a:t>
            </a:r>
            <a:r>
              <a:rPr lang="vi-VN" sz="2000" dirty="0"/>
              <a:t>, </a:t>
            </a:r>
            <a:r>
              <a:rPr lang="vi-VN" sz="2000" dirty="0" err="1"/>
              <a:t>IOS</a:t>
            </a:r>
            <a:r>
              <a:rPr lang="vi-VN" sz="2000" dirty="0"/>
              <a:t>, </a:t>
            </a:r>
            <a:r>
              <a:rPr lang="vi-VN" sz="2000" dirty="0" err="1"/>
              <a:t>Web</a:t>
            </a:r>
            <a:r>
              <a:rPr lang="vi-VN" sz="2000" dirty="0"/>
              <a:t>, C++, </a:t>
            </a:r>
            <a:r>
              <a:rPr lang="vi-VN" sz="2000" dirty="0" err="1"/>
              <a:t>Unity</a:t>
            </a:r>
            <a:r>
              <a:rPr lang="vi-VN" sz="2000" dirty="0"/>
              <a:t>. </a:t>
            </a:r>
            <a:r>
              <a:rPr lang="vi-VN" sz="2000" dirty="0" err="1"/>
              <a:t>Tất</a:t>
            </a:r>
            <a:r>
              <a:rPr lang="vi-VN" sz="2000" dirty="0"/>
              <a:t> </a:t>
            </a:r>
            <a:r>
              <a:rPr lang="vi-VN" sz="2000" dirty="0" err="1"/>
              <a:t>cả</a:t>
            </a:r>
            <a:r>
              <a:rPr lang="vi-VN" sz="2000" dirty="0"/>
              <a:t> </a:t>
            </a:r>
            <a:r>
              <a:rPr lang="vi-VN" sz="2000" dirty="0" err="1"/>
              <a:t>dữ</a:t>
            </a:r>
            <a:r>
              <a:rPr lang="vi-VN" sz="2000" dirty="0"/>
              <a:t> </a:t>
            </a:r>
            <a:r>
              <a:rPr lang="vi-VN" sz="2000" dirty="0" err="1"/>
              <a:t>liệu</a:t>
            </a:r>
            <a:r>
              <a:rPr lang="vi-VN" sz="2000" dirty="0"/>
              <a:t> </a:t>
            </a:r>
            <a:r>
              <a:rPr lang="vi-VN" sz="2000" dirty="0" err="1"/>
              <a:t>được</a:t>
            </a:r>
            <a:r>
              <a:rPr lang="vi-VN" sz="2000" dirty="0"/>
              <a:t> lưu </a:t>
            </a:r>
            <a:r>
              <a:rPr lang="vi-VN" sz="2000" dirty="0" err="1"/>
              <a:t>trữ</a:t>
            </a:r>
            <a:r>
              <a:rPr lang="vi-VN" sz="2000" dirty="0"/>
              <a:t> ở </a:t>
            </a:r>
            <a:r>
              <a:rPr lang="vi-VN" sz="2000" dirty="0" err="1"/>
              <a:t>định</a:t>
            </a:r>
            <a:r>
              <a:rPr lang="vi-VN" sz="2000" dirty="0"/>
              <a:t> </a:t>
            </a:r>
            <a:r>
              <a:rPr lang="vi-VN" sz="2000" dirty="0" err="1"/>
              <a:t>dạng</a:t>
            </a:r>
            <a:r>
              <a:rPr lang="vi-VN" sz="2000" dirty="0"/>
              <a:t> </a:t>
            </a:r>
            <a:r>
              <a:rPr lang="vi-VN" sz="2000" dirty="0" err="1"/>
              <a:t>JSON</a:t>
            </a:r>
            <a:r>
              <a:rPr lang="vi-VN" sz="2000" dirty="0"/>
              <a:t>. Khi </a:t>
            </a:r>
            <a:r>
              <a:rPr lang="vi-VN" sz="2000" dirty="0" err="1"/>
              <a:t>có</a:t>
            </a:r>
            <a:r>
              <a:rPr lang="vi-VN" sz="2000" dirty="0"/>
              <a:t> </a:t>
            </a:r>
            <a:r>
              <a:rPr lang="vi-VN" sz="2000" dirty="0" err="1"/>
              <a:t>một</a:t>
            </a:r>
            <a:r>
              <a:rPr lang="vi-VN" sz="2000" dirty="0"/>
              <a:t> </a:t>
            </a:r>
            <a:r>
              <a:rPr lang="vi-VN" sz="2000" dirty="0" err="1"/>
              <a:t>sự</a:t>
            </a:r>
            <a:r>
              <a:rPr lang="vi-VN" sz="2000" dirty="0"/>
              <a:t> thay </a:t>
            </a:r>
            <a:r>
              <a:rPr lang="vi-VN" sz="2000" dirty="0" err="1"/>
              <a:t>đổi</a:t>
            </a:r>
            <a:r>
              <a:rPr lang="vi-VN" sz="2000" dirty="0"/>
              <a:t> </a:t>
            </a:r>
            <a:r>
              <a:rPr lang="vi-VN" sz="2000" dirty="0" err="1"/>
              <a:t>dữ</a:t>
            </a:r>
            <a:r>
              <a:rPr lang="vi-VN" sz="2000" dirty="0"/>
              <a:t> </a:t>
            </a:r>
            <a:r>
              <a:rPr lang="vi-VN" sz="2000" dirty="0" err="1"/>
              <a:t>liệu</a:t>
            </a:r>
            <a:r>
              <a:rPr lang="vi-VN" sz="2000" dirty="0"/>
              <a:t> </a:t>
            </a:r>
            <a:r>
              <a:rPr lang="vi-VN" sz="2000" dirty="0" err="1"/>
              <a:t>nào</a:t>
            </a:r>
            <a:r>
              <a:rPr lang="vi-VN" sz="2000" dirty="0"/>
              <a:t> </a:t>
            </a:r>
            <a:r>
              <a:rPr lang="vi-VN" sz="2000" dirty="0" err="1"/>
              <a:t>thì</a:t>
            </a:r>
            <a:r>
              <a:rPr lang="vi-VN" sz="2000" dirty="0"/>
              <a:t> </a:t>
            </a:r>
            <a:r>
              <a:rPr lang="vi-VN" sz="2000" dirty="0" err="1"/>
              <a:t>có</a:t>
            </a:r>
            <a:r>
              <a:rPr lang="vi-VN" sz="2000" dirty="0"/>
              <a:t> </a:t>
            </a:r>
            <a:r>
              <a:rPr lang="vi-VN" sz="2000" dirty="0" err="1"/>
              <a:t>sự</a:t>
            </a:r>
            <a:r>
              <a:rPr lang="vi-VN" sz="2000" dirty="0"/>
              <a:t> </a:t>
            </a:r>
            <a:r>
              <a:rPr lang="vi-VN" sz="2000" dirty="0" err="1"/>
              <a:t>phản</a:t>
            </a:r>
            <a:r>
              <a:rPr lang="vi-VN" sz="2000" dirty="0"/>
              <a:t> </a:t>
            </a:r>
            <a:r>
              <a:rPr lang="vi-VN" sz="2000" dirty="0" err="1"/>
              <a:t>hồi</a:t>
            </a:r>
            <a:r>
              <a:rPr lang="vi-VN" sz="2000" dirty="0"/>
              <a:t> ngay </a:t>
            </a:r>
            <a:r>
              <a:rPr lang="vi-VN" sz="2000" dirty="0" err="1"/>
              <a:t>lập</a:t>
            </a:r>
            <a:r>
              <a:rPr lang="vi-VN" sz="2000" dirty="0"/>
              <a:t> </a:t>
            </a:r>
            <a:r>
              <a:rPr lang="vi-VN" sz="2000" dirty="0" err="1"/>
              <a:t>tức</a:t>
            </a:r>
            <a:r>
              <a:rPr lang="vi-VN" sz="2000" dirty="0"/>
              <a:t>, </a:t>
            </a:r>
            <a:r>
              <a:rPr lang="vi-VN" sz="2000" dirty="0" err="1"/>
              <a:t>hiển</a:t>
            </a:r>
            <a:r>
              <a:rPr lang="vi-VN" sz="2000" dirty="0"/>
              <a:t> </a:t>
            </a:r>
            <a:r>
              <a:rPr lang="vi-VN" sz="2000" dirty="0" err="1"/>
              <a:t>thị</a:t>
            </a:r>
            <a:r>
              <a:rPr lang="vi-VN" sz="2000" dirty="0"/>
              <a:t> </a:t>
            </a:r>
            <a:r>
              <a:rPr lang="vi-VN" sz="2000" dirty="0" err="1"/>
              <a:t>đồng</a:t>
            </a:r>
            <a:r>
              <a:rPr lang="vi-VN" sz="2000" dirty="0"/>
              <a:t> </a:t>
            </a:r>
            <a:r>
              <a:rPr lang="vi-VN" sz="2000" dirty="0" err="1"/>
              <a:t>bồ</a:t>
            </a:r>
            <a:r>
              <a:rPr lang="vi-VN" sz="2000" dirty="0"/>
              <a:t> trên </a:t>
            </a:r>
            <a:r>
              <a:rPr lang="vi-VN" sz="2000" dirty="0" err="1"/>
              <a:t>các</a:t>
            </a:r>
            <a:r>
              <a:rPr lang="vi-VN" sz="2000" dirty="0"/>
              <a:t> </a:t>
            </a:r>
            <a:r>
              <a:rPr lang="vi-VN" sz="2000" dirty="0" err="1"/>
              <a:t>tất</a:t>
            </a:r>
            <a:r>
              <a:rPr lang="vi-VN" sz="2000" dirty="0"/>
              <a:t> </a:t>
            </a:r>
            <a:r>
              <a:rPr lang="vi-VN" sz="2000" dirty="0" err="1"/>
              <a:t>cả</a:t>
            </a:r>
            <a:r>
              <a:rPr lang="vi-VN" sz="2000" dirty="0"/>
              <a:t> </a:t>
            </a:r>
            <a:r>
              <a:rPr lang="vi-VN" sz="2000" dirty="0" err="1"/>
              <a:t>các</a:t>
            </a:r>
            <a:r>
              <a:rPr lang="vi-VN" sz="2000" dirty="0"/>
              <a:t> </a:t>
            </a:r>
            <a:r>
              <a:rPr lang="vi-VN" sz="2000" dirty="0" err="1"/>
              <a:t>nền</a:t>
            </a:r>
            <a:r>
              <a:rPr lang="vi-VN" sz="2000" dirty="0"/>
              <a:t> </a:t>
            </a:r>
            <a:r>
              <a:rPr lang="vi-VN" sz="2000" dirty="0" err="1"/>
              <a:t>tảng</a:t>
            </a:r>
            <a:r>
              <a:rPr lang="vi-VN" sz="2000" dirty="0"/>
              <a:t> </a:t>
            </a:r>
            <a:r>
              <a:rPr lang="vi-VN" sz="2000" dirty="0" err="1"/>
              <a:t>và</a:t>
            </a:r>
            <a:r>
              <a:rPr lang="vi-VN" sz="2000" dirty="0"/>
              <a:t> </a:t>
            </a:r>
            <a:r>
              <a:rPr lang="vi-VN" sz="2000" dirty="0" err="1"/>
              <a:t>các</a:t>
            </a:r>
            <a:r>
              <a:rPr lang="vi-VN" sz="2000" dirty="0"/>
              <a:t> </a:t>
            </a:r>
            <a:r>
              <a:rPr lang="vi-VN" sz="2000" dirty="0" err="1"/>
              <a:t>thiết</a:t>
            </a:r>
            <a:r>
              <a:rPr lang="vi-VN" sz="2000" dirty="0"/>
              <a:t> </a:t>
            </a:r>
            <a:r>
              <a:rPr lang="vi-VN" sz="2000" dirty="0" err="1"/>
              <a:t>bị</a:t>
            </a:r>
            <a:r>
              <a:rPr lang="vi-VN" sz="2000" dirty="0"/>
              <a:t> liên </a:t>
            </a:r>
            <a:r>
              <a:rPr lang="vi-VN" sz="2000" dirty="0" err="1"/>
              <a:t>kết</a:t>
            </a:r>
            <a:r>
              <a:rPr lang="vi-VN" sz="2000" dirty="0"/>
              <a:t> </a:t>
            </a:r>
            <a:r>
              <a:rPr lang="vi-VN" sz="2000" dirty="0" err="1"/>
              <a:t>với</a:t>
            </a:r>
            <a:r>
              <a:rPr lang="vi-VN" sz="2000" dirty="0"/>
              <a:t> </a:t>
            </a:r>
            <a:r>
              <a:rPr lang="vi-VN" sz="2000" dirty="0" err="1"/>
              <a:t>nó</a:t>
            </a:r>
            <a:r>
              <a:rPr lang="vi-VN" sz="2000" dirty="0"/>
              <a:t>.</a:t>
            </a:r>
            <a:endParaRPr lang="en-US" sz="2000" dirty="0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2D1D597F-1160-43F1-92B4-D39E6B52CA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14" y="2158365"/>
            <a:ext cx="1283177" cy="11789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72E66D99-84FC-47D1-A6CB-66D3CEC139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4" t="18449" r="14984" b="18450"/>
          <a:stretch/>
        </p:blipFill>
        <p:spPr>
          <a:xfrm>
            <a:off x="612410" y="3714174"/>
            <a:ext cx="1828984" cy="11878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Chỗ dành sẵn cho Văn bản 2">
            <a:extLst>
              <a:ext uri="{FF2B5EF4-FFF2-40B4-BE49-F238E27FC236}">
                <a16:creationId xmlns:a16="http://schemas.microsoft.com/office/drawing/2014/main" id="{9B8D82A8-BC19-4884-85B8-A4B1DEB73BD5}"/>
              </a:ext>
            </a:extLst>
          </p:cNvPr>
          <p:cNvSpPr txBox="1">
            <a:spLocks/>
          </p:cNvSpPr>
          <p:nvPr/>
        </p:nvSpPr>
        <p:spPr>
          <a:xfrm>
            <a:off x="2641599" y="3584665"/>
            <a:ext cx="9085942" cy="1446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000" dirty="0" err="1"/>
              <a:t>Firebase</a:t>
            </a:r>
            <a:r>
              <a:rPr lang="vi-VN" sz="2000" dirty="0"/>
              <a:t> </a:t>
            </a:r>
            <a:r>
              <a:rPr lang="vi-VN" sz="2000" dirty="0" err="1"/>
              <a:t>Authencations</a:t>
            </a:r>
            <a:r>
              <a:rPr lang="vi-VN" sz="2000" dirty="0"/>
              <a:t> </a:t>
            </a:r>
            <a:r>
              <a:rPr lang="vi-VN" sz="2000" dirty="0" err="1"/>
              <a:t>là</a:t>
            </a:r>
            <a:r>
              <a:rPr lang="vi-VN" sz="2000" dirty="0"/>
              <a:t> </a:t>
            </a:r>
            <a:r>
              <a:rPr lang="vi-VN" sz="2000" dirty="0" err="1"/>
              <a:t>giải</a:t>
            </a:r>
            <a:r>
              <a:rPr lang="vi-VN" sz="2000" dirty="0"/>
              <a:t> </a:t>
            </a:r>
            <a:r>
              <a:rPr lang="vi-VN" sz="2000" dirty="0" err="1"/>
              <a:t>pháp</a:t>
            </a:r>
            <a:r>
              <a:rPr lang="vi-VN" sz="2000" dirty="0"/>
              <a:t> </a:t>
            </a:r>
            <a:r>
              <a:rPr lang="vi-VN" sz="2000" dirty="0" err="1"/>
              <a:t>giúp</a:t>
            </a:r>
            <a:r>
              <a:rPr lang="vi-VN" sz="2000" dirty="0"/>
              <a:t> xây </a:t>
            </a:r>
            <a:r>
              <a:rPr lang="vi-VN" sz="2000" dirty="0" err="1"/>
              <a:t>dựng</a:t>
            </a:r>
            <a:r>
              <a:rPr lang="vi-VN" sz="2000" dirty="0"/>
              <a:t> </a:t>
            </a:r>
            <a:r>
              <a:rPr lang="vi-VN" sz="2000" dirty="0" err="1"/>
              <a:t>các</a:t>
            </a:r>
            <a:r>
              <a:rPr lang="vi-VN" sz="2000" dirty="0"/>
              <a:t> </a:t>
            </a:r>
            <a:r>
              <a:rPr lang="vi-VN" sz="2000" dirty="0" err="1"/>
              <a:t>hệ</a:t>
            </a:r>
            <a:r>
              <a:rPr lang="vi-VN" sz="2000" dirty="0"/>
              <a:t> </a:t>
            </a:r>
            <a:r>
              <a:rPr lang="vi-VN" sz="2000" dirty="0" err="1"/>
              <a:t>thống</a:t>
            </a:r>
            <a:r>
              <a:rPr lang="vi-VN" sz="2000" dirty="0"/>
              <a:t> </a:t>
            </a:r>
            <a:r>
              <a:rPr lang="vi-VN" sz="2000" dirty="0" err="1"/>
              <a:t>xác</a:t>
            </a:r>
            <a:r>
              <a:rPr lang="vi-VN" sz="2000" dirty="0"/>
              <a:t> </a:t>
            </a:r>
            <a:r>
              <a:rPr lang="vi-VN" sz="2000" dirty="0" err="1"/>
              <a:t>thực</a:t>
            </a:r>
            <a:r>
              <a:rPr lang="vi-VN" sz="2000" dirty="0"/>
              <a:t> an </a:t>
            </a:r>
            <a:r>
              <a:rPr lang="vi-VN" sz="2000" dirty="0" err="1"/>
              <a:t>toàn</a:t>
            </a:r>
            <a:r>
              <a:rPr lang="vi-VN" sz="2000" dirty="0"/>
              <a:t> </a:t>
            </a:r>
            <a:r>
              <a:rPr lang="vi-VN" sz="2000" dirty="0" err="1"/>
              <a:t>một</a:t>
            </a:r>
            <a:r>
              <a:rPr lang="vi-VN" sz="2000" dirty="0"/>
              <a:t> </a:t>
            </a:r>
            <a:r>
              <a:rPr lang="vi-VN" sz="2000" dirty="0" err="1"/>
              <a:t>cách</a:t>
            </a:r>
            <a:r>
              <a:rPr lang="vi-VN" sz="2000" dirty="0"/>
              <a:t> </a:t>
            </a:r>
            <a:r>
              <a:rPr lang="vi-VN" sz="2000" dirty="0" err="1"/>
              <a:t>dễ</a:t>
            </a:r>
            <a:r>
              <a:rPr lang="vi-VN" sz="2000" dirty="0"/>
              <a:t> </a:t>
            </a:r>
            <a:r>
              <a:rPr lang="vi-VN" sz="2000" dirty="0" err="1"/>
              <a:t>dàng</a:t>
            </a:r>
            <a:r>
              <a:rPr lang="vi-VN" sz="2000" dirty="0"/>
              <a:t>, </a:t>
            </a:r>
            <a:r>
              <a:rPr lang="vi-VN" sz="2000" dirty="0" err="1"/>
              <a:t>đồng</a:t>
            </a:r>
            <a:r>
              <a:rPr lang="vi-VN" sz="2000" dirty="0"/>
              <a:t> </a:t>
            </a:r>
            <a:r>
              <a:rPr lang="vi-VN" sz="2000" dirty="0" err="1"/>
              <a:t>thời</a:t>
            </a:r>
            <a:r>
              <a:rPr lang="vi-VN" sz="2000" dirty="0"/>
              <a:t> nâng cao </a:t>
            </a:r>
            <a:r>
              <a:rPr lang="vi-VN" sz="2000" dirty="0" err="1"/>
              <a:t>trải</a:t>
            </a:r>
            <a:r>
              <a:rPr lang="vi-VN" sz="2000" dirty="0"/>
              <a:t> </a:t>
            </a:r>
            <a:r>
              <a:rPr lang="vi-VN" sz="2000" dirty="0" err="1"/>
              <a:t>nghiệm</a:t>
            </a:r>
            <a:r>
              <a:rPr lang="vi-VN" sz="2000" dirty="0"/>
              <a:t> đăng </a:t>
            </a:r>
            <a:r>
              <a:rPr lang="vi-VN" sz="2000" dirty="0" err="1"/>
              <a:t>nhập</a:t>
            </a:r>
            <a:r>
              <a:rPr lang="vi-VN" sz="2000" dirty="0"/>
              <a:t> </a:t>
            </a:r>
            <a:r>
              <a:rPr lang="vi-VN" sz="2000" dirty="0" err="1"/>
              <a:t>và</a:t>
            </a:r>
            <a:r>
              <a:rPr lang="vi-VN" sz="2000" dirty="0"/>
              <a:t> </a:t>
            </a:r>
            <a:r>
              <a:rPr lang="vi-VN" sz="2000" dirty="0" err="1"/>
              <a:t>cập</a:t>
            </a:r>
            <a:r>
              <a:rPr lang="vi-VN" sz="2000" dirty="0"/>
              <a:t> </a:t>
            </a:r>
            <a:r>
              <a:rPr lang="vi-VN" sz="2000" dirty="0" err="1"/>
              <a:t>nhật</a:t>
            </a:r>
            <a:r>
              <a:rPr lang="vi-VN" sz="2000" dirty="0"/>
              <a:t> cho </a:t>
            </a:r>
            <a:r>
              <a:rPr lang="vi-VN" sz="2000" dirty="0" err="1"/>
              <a:t>người</a:t>
            </a:r>
            <a:r>
              <a:rPr lang="vi-VN" sz="2000" dirty="0"/>
              <a:t> </a:t>
            </a:r>
            <a:r>
              <a:rPr lang="vi-VN" sz="2000" dirty="0" err="1"/>
              <a:t>dùng</a:t>
            </a:r>
            <a:r>
              <a:rPr lang="vi-VN" sz="2000" dirty="0"/>
              <a:t>. </a:t>
            </a:r>
            <a:r>
              <a:rPr lang="vi-VN" sz="2000" dirty="0" err="1"/>
              <a:t>Nó</a:t>
            </a:r>
            <a:r>
              <a:rPr lang="vi-VN" sz="2000" dirty="0"/>
              <a:t> cung </a:t>
            </a:r>
            <a:r>
              <a:rPr lang="vi-VN" sz="2000" dirty="0" err="1"/>
              <a:t>cấp</a:t>
            </a:r>
            <a:r>
              <a:rPr lang="vi-VN" sz="2000" dirty="0"/>
              <a:t> </a:t>
            </a:r>
            <a:r>
              <a:rPr lang="vi-VN" sz="2000" dirty="0" err="1"/>
              <a:t>khá</a:t>
            </a:r>
            <a:r>
              <a:rPr lang="vi-VN" sz="2000" dirty="0"/>
              <a:t> </a:t>
            </a:r>
            <a:r>
              <a:rPr lang="vi-VN" sz="2000" dirty="0" err="1"/>
              <a:t>nhiều</a:t>
            </a:r>
            <a:r>
              <a:rPr lang="vi-VN" sz="2000" dirty="0"/>
              <a:t> </a:t>
            </a:r>
            <a:r>
              <a:rPr lang="vi-VN" sz="2000" dirty="0" err="1"/>
              <a:t>giải</a:t>
            </a:r>
            <a:r>
              <a:rPr lang="vi-VN" sz="2000" dirty="0"/>
              <a:t> </a:t>
            </a:r>
            <a:r>
              <a:rPr lang="vi-VN" sz="2000" dirty="0" err="1"/>
              <a:t>pháp</a:t>
            </a:r>
            <a:r>
              <a:rPr lang="vi-VN" sz="2000" dirty="0"/>
              <a:t> </a:t>
            </a:r>
            <a:r>
              <a:rPr lang="vi-VN" sz="2000" dirty="0" err="1"/>
              <a:t>đầu</a:t>
            </a:r>
            <a:r>
              <a:rPr lang="vi-VN" sz="2000" dirty="0"/>
              <a:t> </a:t>
            </a:r>
            <a:r>
              <a:rPr lang="vi-VN" sz="2000" dirty="0" err="1"/>
              <a:t>cuối</a:t>
            </a:r>
            <a:r>
              <a:rPr lang="vi-VN" sz="2000" dirty="0"/>
              <a:t> như: </a:t>
            </a:r>
            <a:r>
              <a:rPr lang="vi-VN" sz="2000" dirty="0" err="1"/>
              <a:t>hỗ</a:t>
            </a:r>
            <a:r>
              <a:rPr lang="vi-VN" sz="2000" dirty="0"/>
              <a:t> </a:t>
            </a:r>
            <a:r>
              <a:rPr lang="vi-VN" sz="2000" dirty="0" err="1"/>
              <a:t>trợ</a:t>
            </a:r>
            <a:r>
              <a:rPr lang="vi-VN" sz="2000" dirty="0"/>
              <a:t> </a:t>
            </a:r>
            <a:r>
              <a:rPr lang="vi-VN" sz="2000" dirty="0" err="1"/>
              <a:t>tài</a:t>
            </a:r>
            <a:r>
              <a:rPr lang="vi-VN" sz="2000" dirty="0"/>
              <a:t> </a:t>
            </a:r>
            <a:r>
              <a:rPr lang="vi-VN" sz="2000" dirty="0" err="1"/>
              <a:t>khoản</a:t>
            </a:r>
            <a:r>
              <a:rPr lang="vi-VN" sz="2000" dirty="0"/>
              <a:t> </a:t>
            </a:r>
            <a:r>
              <a:rPr lang="vi-VN" sz="2000" dirty="0" err="1"/>
              <a:t>email</a:t>
            </a:r>
            <a:r>
              <a:rPr lang="vi-VN" sz="2000" dirty="0"/>
              <a:t>, </a:t>
            </a:r>
            <a:r>
              <a:rPr lang="vi-VN" sz="2000" dirty="0" err="1"/>
              <a:t>mật</a:t>
            </a:r>
            <a:r>
              <a:rPr lang="vi-VN" sz="2000" dirty="0"/>
              <a:t> </a:t>
            </a:r>
            <a:r>
              <a:rPr lang="vi-VN" sz="2000" dirty="0" err="1"/>
              <a:t>khẩu</a:t>
            </a:r>
            <a:r>
              <a:rPr lang="vi-VN" sz="2000" dirty="0"/>
              <a:t>, </a:t>
            </a:r>
            <a:r>
              <a:rPr lang="vi-VN" sz="2000" dirty="0" err="1"/>
              <a:t>xác</a:t>
            </a:r>
            <a:r>
              <a:rPr lang="vi-VN" sz="2000" dirty="0"/>
              <a:t> </a:t>
            </a:r>
            <a:r>
              <a:rPr lang="vi-VN" sz="2000" dirty="0" err="1"/>
              <a:t>thực</a:t>
            </a:r>
            <a:r>
              <a:rPr lang="vi-VN" sz="2000" dirty="0"/>
              <a:t> </a:t>
            </a:r>
            <a:r>
              <a:rPr lang="vi-VN" sz="2000" dirty="0" err="1"/>
              <a:t>số</a:t>
            </a:r>
            <a:r>
              <a:rPr lang="vi-VN" sz="2000" dirty="0"/>
              <a:t> </a:t>
            </a:r>
            <a:r>
              <a:rPr lang="vi-VN" sz="2000" dirty="0" err="1"/>
              <a:t>điện</a:t>
            </a:r>
            <a:r>
              <a:rPr lang="vi-VN" sz="2000" dirty="0"/>
              <a:t> </a:t>
            </a:r>
            <a:r>
              <a:rPr lang="vi-VN" sz="2000" dirty="0" err="1"/>
              <a:t>thoại</a:t>
            </a:r>
            <a:r>
              <a:rPr lang="vi-VN" sz="2000" dirty="0"/>
              <a:t>, đăng </a:t>
            </a:r>
            <a:r>
              <a:rPr lang="vi-VN" sz="2000" dirty="0" err="1"/>
              <a:t>nhập</a:t>
            </a:r>
            <a:r>
              <a:rPr lang="vi-VN" sz="2000" dirty="0"/>
              <a:t> qua </a:t>
            </a:r>
            <a:r>
              <a:rPr lang="vi-VN" sz="2000" dirty="0" err="1"/>
              <a:t>tài</a:t>
            </a:r>
            <a:r>
              <a:rPr lang="vi-VN" sz="2000" dirty="0"/>
              <a:t> </a:t>
            </a:r>
            <a:r>
              <a:rPr lang="vi-VN" sz="2000" dirty="0" err="1"/>
              <a:t>khoản</a:t>
            </a:r>
            <a:r>
              <a:rPr lang="vi-VN" sz="2000" dirty="0"/>
              <a:t> </a:t>
            </a:r>
            <a:r>
              <a:rPr lang="vi-VN" sz="2000" dirty="0" err="1"/>
              <a:t>Google</a:t>
            </a:r>
            <a:r>
              <a:rPr lang="vi-VN" sz="2000" dirty="0"/>
              <a:t>, </a:t>
            </a:r>
            <a:r>
              <a:rPr lang="vi-VN" sz="2000" dirty="0" err="1"/>
              <a:t>Twitter</a:t>
            </a:r>
            <a:r>
              <a:rPr lang="vi-VN" sz="2000" dirty="0"/>
              <a:t>, </a:t>
            </a:r>
            <a:r>
              <a:rPr lang="vi-VN" sz="2000" dirty="0" err="1"/>
              <a:t>Facebook</a:t>
            </a:r>
            <a:r>
              <a:rPr lang="vi-VN" sz="2000" dirty="0"/>
              <a:t> </a:t>
            </a:r>
            <a:r>
              <a:rPr lang="vi-VN" sz="2000" dirty="0" err="1"/>
              <a:t>và</a:t>
            </a:r>
            <a:r>
              <a:rPr lang="vi-VN" sz="2000" dirty="0"/>
              <a:t> </a:t>
            </a:r>
            <a:r>
              <a:rPr lang="vi-VN" sz="2000" dirty="0" err="1"/>
              <a:t>GitHub</a:t>
            </a:r>
            <a:r>
              <a:rPr lang="vi-VN" sz="2000" dirty="0"/>
              <a:t>.</a:t>
            </a:r>
            <a:endParaRPr lang="en-US" sz="2000" dirty="0"/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7DBF2C63-B900-4A5C-A324-11EBD505EF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3" t="20645" r="18930" b="12018"/>
          <a:stretch/>
        </p:blipFill>
        <p:spPr>
          <a:xfrm>
            <a:off x="714068" y="5133126"/>
            <a:ext cx="1454423" cy="15167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Chỗ dành sẵn cho Văn bản 2">
            <a:extLst>
              <a:ext uri="{FF2B5EF4-FFF2-40B4-BE49-F238E27FC236}">
                <a16:creationId xmlns:a16="http://schemas.microsoft.com/office/drawing/2014/main" id="{7E18AE60-6A81-4014-84CE-4FA0EDCEDDC4}"/>
              </a:ext>
            </a:extLst>
          </p:cNvPr>
          <p:cNvSpPr txBox="1">
            <a:spLocks/>
          </p:cNvSpPr>
          <p:nvPr/>
        </p:nvSpPr>
        <p:spPr>
          <a:xfrm>
            <a:off x="2641599" y="5446182"/>
            <a:ext cx="9085942" cy="120369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000" dirty="0" err="1"/>
              <a:t>Firebase</a:t>
            </a:r>
            <a:r>
              <a:rPr lang="vi-VN" sz="2000" dirty="0"/>
              <a:t> </a:t>
            </a:r>
            <a:r>
              <a:rPr lang="vi-VN" sz="2000" dirty="0" err="1"/>
              <a:t>Storage</a:t>
            </a:r>
            <a:r>
              <a:rPr lang="vi-VN" sz="2000" dirty="0"/>
              <a:t> </a:t>
            </a:r>
            <a:r>
              <a:rPr lang="vi-VN" sz="2000" dirty="0" err="1"/>
              <a:t>là</a:t>
            </a:r>
            <a:r>
              <a:rPr lang="vi-VN" sz="2000" dirty="0"/>
              <a:t> </a:t>
            </a:r>
            <a:r>
              <a:rPr lang="vi-VN" sz="2000" dirty="0" err="1"/>
              <a:t>dịch</a:t>
            </a:r>
            <a:r>
              <a:rPr lang="vi-VN" sz="2000" dirty="0"/>
              <a:t> </a:t>
            </a:r>
            <a:r>
              <a:rPr lang="vi-VN" sz="2000" dirty="0" err="1"/>
              <a:t>vụ</a:t>
            </a:r>
            <a:r>
              <a:rPr lang="vi-VN" sz="2000" dirty="0"/>
              <a:t> </a:t>
            </a:r>
            <a:r>
              <a:rPr lang="vi-VN" sz="2000" dirty="0" err="1"/>
              <a:t>được</a:t>
            </a:r>
            <a:r>
              <a:rPr lang="vi-VN" sz="2000" dirty="0"/>
              <a:t> xây </a:t>
            </a:r>
            <a:r>
              <a:rPr lang="vi-VN" sz="2000" dirty="0" err="1"/>
              <a:t>dựng</a:t>
            </a:r>
            <a:r>
              <a:rPr lang="vi-VN" sz="2000" dirty="0"/>
              <a:t> cho </a:t>
            </a:r>
            <a:r>
              <a:rPr lang="vi-VN" sz="2000" dirty="0" err="1"/>
              <a:t>mục</a:t>
            </a:r>
            <a:r>
              <a:rPr lang="vi-VN" sz="2000" dirty="0"/>
              <a:t> </a:t>
            </a:r>
            <a:r>
              <a:rPr lang="vi-VN" sz="2000" dirty="0" err="1"/>
              <a:t>đích</a:t>
            </a:r>
            <a:r>
              <a:rPr lang="vi-VN" sz="2000" dirty="0"/>
              <a:t> lưu </a:t>
            </a:r>
            <a:r>
              <a:rPr lang="vi-VN" sz="2000" dirty="0" err="1"/>
              <a:t>trữ</a:t>
            </a:r>
            <a:r>
              <a:rPr lang="vi-VN" sz="2000" dirty="0"/>
              <a:t> </a:t>
            </a:r>
            <a:r>
              <a:rPr lang="vi-VN" sz="2000" dirty="0" err="1"/>
              <a:t>và</a:t>
            </a:r>
            <a:r>
              <a:rPr lang="vi-VN" sz="2000" dirty="0"/>
              <a:t> </a:t>
            </a:r>
            <a:r>
              <a:rPr lang="vi-VN" sz="2000" dirty="0" err="1"/>
              <a:t>quản</a:t>
            </a:r>
            <a:r>
              <a:rPr lang="vi-VN" sz="2000" dirty="0"/>
              <a:t> </a:t>
            </a:r>
            <a:r>
              <a:rPr lang="vi-VN" sz="2000" dirty="0" err="1"/>
              <a:t>lý</a:t>
            </a:r>
            <a:r>
              <a:rPr lang="vi-VN" sz="2000" dirty="0"/>
              <a:t> </a:t>
            </a:r>
            <a:r>
              <a:rPr lang="vi-VN" sz="2000" dirty="0" err="1"/>
              <a:t>các</a:t>
            </a:r>
            <a:r>
              <a:rPr lang="vi-VN" sz="2000" dirty="0"/>
              <a:t> </a:t>
            </a:r>
            <a:r>
              <a:rPr lang="vi-VN" sz="2000" dirty="0" err="1"/>
              <a:t>nội</a:t>
            </a:r>
            <a:r>
              <a:rPr lang="vi-VN" sz="2000" dirty="0"/>
              <a:t> dung </a:t>
            </a:r>
            <a:r>
              <a:rPr lang="vi-VN" sz="2000" dirty="0" err="1"/>
              <a:t>mà</a:t>
            </a:r>
            <a:r>
              <a:rPr lang="vi-VN" sz="2000" dirty="0"/>
              <a:t> </a:t>
            </a:r>
            <a:r>
              <a:rPr lang="vi-VN" sz="2000" dirty="0" err="1"/>
              <a:t>người</a:t>
            </a:r>
            <a:r>
              <a:rPr lang="vi-VN" sz="2000" dirty="0"/>
              <a:t> </a:t>
            </a:r>
            <a:r>
              <a:rPr lang="vi-VN" sz="2000" dirty="0" err="1"/>
              <a:t>dùng</a:t>
            </a:r>
            <a:r>
              <a:rPr lang="vi-VN" sz="2000" dirty="0"/>
              <a:t> </a:t>
            </a:r>
            <a:r>
              <a:rPr lang="vi-VN" sz="2000" dirty="0" err="1"/>
              <a:t>ứng</a:t>
            </a:r>
            <a:r>
              <a:rPr lang="vi-VN" sz="2000" dirty="0"/>
              <a:t> </a:t>
            </a:r>
            <a:r>
              <a:rPr lang="vi-VN" sz="2000" dirty="0" err="1"/>
              <a:t>dụng</a:t>
            </a:r>
            <a:r>
              <a:rPr lang="vi-VN" sz="2000" dirty="0"/>
              <a:t> </a:t>
            </a:r>
            <a:r>
              <a:rPr lang="vi-VN" sz="2000" dirty="0" err="1"/>
              <a:t>tạo</a:t>
            </a:r>
            <a:r>
              <a:rPr lang="vi-VN" sz="2000" dirty="0"/>
              <a:t> ra như </a:t>
            </a:r>
            <a:r>
              <a:rPr lang="vi-VN" sz="2000" dirty="0" err="1"/>
              <a:t>ảnh</a:t>
            </a:r>
            <a:r>
              <a:rPr lang="vi-VN" sz="2000" dirty="0"/>
              <a:t>, </a:t>
            </a:r>
            <a:r>
              <a:rPr lang="vi-VN" sz="2000" dirty="0" err="1"/>
              <a:t>videos</a:t>
            </a:r>
            <a:r>
              <a:rPr lang="vi-VN" sz="2000" dirty="0"/>
              <a:t> hay </a:t>
            </a:r>
            <a:r>
              <a:rPr lang="vi-VN" sz="2000" dirty="0" err="1"/>
              <a:t>dữ</a:t>
            </a:r>
            <a:r>
              <a:rPr lang="vi-VN" sz="2000" dirty="0"/>
              <a:t> </a:t>
            </a:r>
            <a:r>
              <a:rPr lang="vi-VN" sz="2000" dirty="0" err="1"/>
              <a:t>liệu</a:t>
            </a:r>
            <a:r>
              <a:rPr lang="vi-VN" sz="2000" dirty="0"/>
              <a:t> </a:t>
            </a:r>
            <a:r>
              <a:rPr lang="vi-VN" sz="2000" dirty="0" err="1"/>
              <a:t>dạng</a:t>
            </a:r>
            <a:r>
              <a:rPr lang="vi-VN" sz="2000" dirty="0"/>
              <a:t> </a:t>
            </a:r>
            <a:r>
              <a:rPr lang="vi-VN" sz="2000" dirty="0" err="1"/>
              <a:t>file</a:t>
            </a:r>
            <a:r>
              <a:rPr lang="vi-VN" sz="2000" dirty="0"/>
              <a:t>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3016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10" grpId="0"/>
    </p:bldLst>
  </p:timing>
</p:sld>
</file>

<file path=ppt/theme/theme1.xml><?xml version="1.0" encoding="utf-8"?>
<a:theme xmlns:a="http://schemas.openxmlformats.org/drawingml/2006/main" name="Chủ đề giáo dục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628_TF03462902_TF03462902.potx" id="{4A99C0C2-0CB3-4C2A-A627-9A0DB3DE8FCA}" vid="{B55F5320-490B-4989-AC0E-4BC21E67D96F}"/>
    </a:ext>
  </a:extLst>
</a:theme>
</file>

<file path=ppt/theme/theme2.xml><?xml version="1.0" encoding="utf-8"?>
<a:theme xmlns:a="http://schemas.openxmlformats.org/drawingml/2006/main" name="Chủ đề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hủ đề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Thiết kế minh họa trên bảng đen, bản trình bày chủ đề giáo dục (màn hình rộng)</Template>
  <TotalTime>331</TotalTime>
  <Words>673</Words>
  <Application>Microsoft Office PowerPoint</Application>
  <PresentationFormat>Màn hình rộng</PresentationFormat>
  <Paragraphs>69</Paragraphs>
  <Slides>21</Slides>
  <Notes>2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21</vt:i4>
      </vt:variant>
    </vt:vector>
  </HeadingPairs>
  <TitlesOfParts>
    <vt:vector size="27" baseType="lpstr">
      <vt:lpstr>Arial</vt:lpstr>
      <vt:lpstr>Calibri</vt:lpstr>
      <vt:lpstr>Tahoma</vt:lpstr>
      <vt:lpstr>Times New Roman</vt:lpstr>
      <vt:lpstr>Wingdings</vt:lpstr>
      <vt:lpstr>Chủ đề giáo dục 16x9</vt:lpstr>
      <vt:lpstr>Xây dựng  Ứng dụng gọi xe giao hàng</vt:lpstr>
      <vt:lpstr>Nội dung</vt:lpstr>
      <vt:lpstr>Giới thiệu bài toán </vt:lpstr>
      <vt:lpstr>Bản trình bày PowerPoint</vt:lpstr>
      <vt:lpstr>Yêu cầu đặt ra</vt:lpstr>
      <vt:lpstr>Giải pháp công nghệ </vt:lpstr>
      <vt:lpstr>Các công nghệ chính</vt:lpstr>
      <vt:lpstr>Giải pháp bản đồ với Google Maps API </vt:lpstr>
      <vt:lpstr>Giải pháp Back end với Firebase</vt:lpstr>
      <vt:lpstr>Phân tích và thiết kế hệ thống </vt:lpstr>
      <vt:lpstr>Các tác nhân chính</vt:lpstr>
      <vt:lpstr>Các chức năng chính</vt:lpstr>
      <vt:lpstr>Biểu đồ cơ sở dữ liệu và liên kết</vt:lpstr>
      <vt:lpstr>Kết quả đạt được </vt:lpstr>
      <vt:lpstr>Đăng nhập – Đăng ký</vt:lpstr>
      <vt:lpstr>Giao diện sử dụng của khách hàng</vt:lpstr>
      <vt:lpstr>Giao diện sử dụng của tài xế</vt:lpstr>
      <vt:lpstr>Một số giao diện khác</vt:lpstr>
      <vt:lpstr>Kết luận </vt:lpstr>
      <vt:lpstr>Kết luận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Xây dựng  Ứng dụng gọi xe giao hàng</dc:title>
  <dc:creator>Hiếu Hoàng</dc:creator>
  <cp:lastModifiedBy>Hiếu Hoàng</cp:lastModifiedBy>
  <cp:revision>20</cp:revision>
  <dcterms:created xsi:type="dcterms:W3CDTF">2018-06-04T19:08:12Z</dcterms:created>
  <dcterms:modified xsi:type="dcterms:W3CDTF">2018-06-06T20:38:11Z</dcterms:modified>
</cp:coreProperties>
</file>